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55973" y="775717"/>
            <a:ext cx="8791575" cy="831157"/>
          </a:xfrm>
        </p:spPr>
        <p:txBody>
          <a:bodyPr/>
          <a:lstStyle/>
          <a:p>
            <a:r>
              <a:rPr lang="es-AR" dirty="0" smtClean="0"/>
              <a:t>Producto Tecnológico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051" y="2163651"/>
            <a:ext cx="7904110" cy="443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39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Producto Tecnológico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48230" y="2416912"/>
            <a:ext cx="9905999" cy="1781600"/>
          </a:xfrm>
        </p:spPr>
        <p:txBody>
          <a:bodyPr/>
          <a:lstStyle/>
          <a:p>
            <a:pPr algn="just"/>
            <a:r>
              <a:rPr lang="es-A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todos los productos hechos por el hombre (herramientas, máquinas, muebles, casas, fábricas, adornos, ropa, comida, etc.), es decir, todos los objetos artificiales.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82398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herramientas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480" y="2097088"/>
            <a:ext cx="8821864" cy="3877456"/>
          </a:xfrm>
        </p:spPr>
      </p:pic>
    </p:spTree>
    <p:extLst>
      <p:ext uri="{BB962C8B-B14F-4D97-AF65-F5344CB8AC3E}">
        <p14:creationId xmlns:p14="http://schemas.microsoft.com/office/powerpoint/2010/main" val="1883925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Máquinas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032" y="171265"/>
            <a:ext cx="6135338" cy="6560093"/>
          </a:xfrm>
        </p:spPr>
      </p:pic>
    </p:spTree>
    <p:extLst>
      <p:ext uri="{BB962C8B-B14F-4D97-AF65-F5344CB8AC3E}">
        <p14:creationId xmlns:p14="http://schemas.microsoft.com/office/powerpoint/2010/main" val="1367873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Objetos artificiales</a:t>
            </a:r>
            <a:endParaRPr lang="es-AR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412" y="2524303"/>
            <a:ext cx="5399691" cy="292418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100" y="2524303"/>
            <a:ext cx="5074188" cy="29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85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16</TotalTime>
  <Words>43</Words>
  <Application>Microsoft Office PowerPoint</Application>
  <PresentationFormat>Panorámica</PresentationFormat>
  <Paragraphs>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Tw Cen MT</vt:lpstr>
      <vt:lpstr>Circuito</vt:lpstr>
      <vt:lpstr>Producto Tecnológico</vt:lpstr>
      <vt:lpstr>Producto Tecnológico</vt:lpstr>
      <vt:lpstr>herramientas</vt:lpstr>
      <vt:lpstr>Máquinas</vt:lpstr>
      <vt:lpstr>Objetos artificiales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Producto Tecnológico</dc:title>
  <dc:creator>User</dc:creator>
  <cp:lastModifiedBy>User</cp:lastModifiedBy>
  <cp:revision>2</cp:revision>
  <dcterms:created xsi:type="dcterms:W3CDTF">2020-05-05T17:00:54Z</dcterms:created>
  <dcterms:modified xsi:type="dcterms:W3CDTF">2020-05-05T17:17:19Z</dcterms:modified>
</cp:coreProperties>
</file>