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custDataLst>
    <p:tags r:id="rId10"/>
  </p:custDataLst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79" autoAdjust="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66489C-3274-4BB0-A0D1-FB1ABFA9608F}" type="datetimeFigureOut">
              <a:rPr lang="es-AR" smtClean="0"/>
              <a:t>12/12/2020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B2BBFA-B898-4E51-BFF1-B4D70656075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75130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2BBFA-B898-4E51-BFF1-B4D70656075E}" type="slidenum">
              <a:rPr lang="es-AR" smtClean="0"/>
              <a:t>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56129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2BBFA-B898-4E51-BFF1-B4D70656075E}" type="slidenum">
              <a:rPr lang="es-AR" smtClean="0"/>
              <a:t>2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655024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2BBFA-B898-4E51-BFF1-B4D70656075E}" type="slidenum">
              <a:rPr lang="es-AR" smtClean="0"/>
              <a:t>3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541537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2BBFA-B898-4E51-BFF1-B4D70656075E}" type="slidenum">
              <a:rPr lang="es-AR" smtClean="0"/>
              <a:t>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866012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2BBFA-B898-4E51-BFF1-B4D70656075E}" type="slidenum">
              <a:rPr lang="es-AR" smtClean="0"/>
              <a:t>5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690712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2BBFA-B898-4E51-BFF1-B4D70656075E}" type="slidenum">
              <a:rPr lang="es-AR" smtClean="0"/>
              <a:t>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963720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2BBFA-B898-4E51-BFF1-B4D70656075E}" type="slidenum">
              <a:rPr lang="es-AR" smtClean="0"/>
              <a:t>7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86969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6405-79DD-4E2C-93E4-4DCCACFDB1A6}" type="datetimeFigureOut">
              <a:rPr lang="es-AR" smtClean="0"/>
              <a:t>12/12/2020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483-3345-40AF-BE4F-11C8182D4F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55078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6405-79DD-4E2C-93E4-4DCCACFDB1A6}" type="datetimeFigureOut">
              <a:rPr lang="es-AR" smtClean="0"/>
              <a:t>12/12/2020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483-3345-40AF-BE4F-11C8182D4F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7707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6405-79DD-4E2C-93E4-4DCCACFDB1A6}" type="datetimeFigureOut">
              <a:rPr lang="es-AR" smtClean="0"/>
              <a:t>12/12/2020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483-3345-40AF-BE4F-11C8182D4F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70889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6405-79DD-4E2C-93E4-4DCCACFDB1A6}" type="datetimeFigureOut">
              <a:rPr lang="es-AR" smtClean="0"/>
              <a:t>12/12/2020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483-3345-40AF-BE4F-11C8182D4F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16800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6405-79DD-4E2C-93E4-4DCCACFDB1A6}" type="datetimeFigureOut">
              <a:rPr lang="es-AR" smtClean="0"/>
              <a:t>12/12/2020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483-3345-40AF-BE4F-11C8182D4F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98739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6405-79DD-4E2C-93E4-4DCCACFDB1A6}" type="datetimeFigureOut">
              <a:rPr lang="es-AR" smtClean="0"/>
              <a:t>12/12/2020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483-3345-40AF-BE4F-11C8182D4F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03841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6405-79DD-4E2C-93E4-4DCCACFDB1A6}" type="datetimeFigureOut">
              <a:rPr lang="es-AR" smtClean="0"/>
              <a:t>12/12/2020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483-3345-40AF-BE4F-11C8182D4F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91489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6405-79DD-4E2C-93E4-4DCCACFDB1A6}" type="datetimeFigureOut">
              <a:rPr lang="es-AR" smtClean="0"/>
              <a:t>12/12/2020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483-3345-40AF-BE4F-11C8182D4F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94007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6405-79DD-4E2C-93E4-4DCCACFDB1A6}" type="datetimeFigureOut">
              <a:rPr lang="es-AR" smtClean="0"/>
              <a:t>12/12/2020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483-3345-40AF-BE4F-11C8182D4F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41148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6405-79DD-4E2C-93E4-4DCCACFDB1A6}" type="datetimeFigureOut">
              <a:rPr lang="es-AR" smtClean="0"/>
              <a:t>12/12/2020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483-3345-40AF-BE4F-11C8182D4F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65293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6405-79DD-4E2C-93E4-4DCCACFDB1A6}" type="datetimeFigureOut">
              <a:rPr lang="es-AR" smtClean="0"/>
              <a:t>12/12/2020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7483-3345-40AF-BE4F-11C8182D4F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05360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86405-79DD-4E2C-93E4-4DCCACFDB1A6}" type="datetimeFigureOut">
              <a:rPr lang="es-AR" smtClean="0"/>
              <a:t>12/12/2020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17483-3345-40AF-BE4F-11C8182D4F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18549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5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5" Type="http://schemas.openxmlformats.org/officeDocument/2006/relationships/image" Target="../media/image4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5" y="-417872"/>
            <a:ext cx="12187065" cy="7275872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80" r="14648"/>
          <a:stretch/>
        </p:blipFill>
        <p:spPr>
          <a:xfrm>
            <a:off x="828376" y="504354"/>
            <a:ext cx="4503175" cy="5161935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5938684" y="-198652"/>
            <a:ext cx="6066503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LUEGO DE LEER LA NOVELA, DEBES RESOLVER EL SIGUIENTE CUESTIONARIO</a:t>
            </a:r>
            <a:endParaRPr lang="es-ES" sz="54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19330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PRING_QUIZ_SHAPE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>
            <a:innerShdw>
              <a:scrgbClr r="0" g="0" b="0">
                <a:alpha val="0"/>
              </a:scrgbClr>
            </a:inn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3" name="ISPRING_QUIZ_SHAPE1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47570" y="1851660"/>
            <a:ext cx="7899400" cy="4445000"/>
          </a:xfrm>
          <a:prstGeom prst="rect">
            <a:avLst/>
          </a:prstGeom>
          <a:effectLst>
            <a:outerShdw blurRad="114300" dist="38100" dir="5400000" rotWithShape="0">
              <a:scrgbClr r="0" g="0" b="0">
                <a:alpha val="20000"/>
              </a:scrgbClr>
            </a:outerShdw>
          </a:effectLst>
        </p:spPr>
      </p:pic>
      <p:sp>
        <p:nvSpPr>
          <p:cNvPr id="4" name="ISPRING_QUIZ_SHAPE2"/>
          <p:cNvSpPr txBox="1"/>
          <p:nvPr/>
        </p:nvSpPr>
        <p:spPr>
          <a:xfrm>
            <a:off x="731520" y="411480"/>
            <a:ext cx="10728960" cy="553998"/>
          </a:xfrm>
          <a:prstGeom prst="rect">
            <a:avLst/>
          </a:prstGeom>
          <a:noFill/>
          <a:effectLst>
            <a:innerShdw>
              <a:scrgbClr r="0" g="0" b="0">
                <a:alpha val="0"/>
              </a:scrgbClr>
            </a:innerShdw>
          </a:effectLst>
        </p:spPr>
        <p:txBody>
          <a:bodyPr vert="horz" rtlCol="0">
            <a:spAutoFit/>
          </a:bodyPr>
          <a:lstStyle/>
          <a:p>
            <a:pPr algn="ctr"/>
            <a:r>
              <a:rPr lang="es-AR" sz="3000" smtClean="0">
                <a:solidFill>
                  <a:srgbClr val="343944"/>
                </a:solidFill>
                <a:effectLst/>
                <a:latin typeface="Segoe UI" panose="020B0502040204020203" pitchFamily="34" charset="0"/>
              </a:rPr>
              <a:t>   Cuestionario</a:t>
            </a:r>
            <a:endParaRPr lang="es-AR" sz="3000">
              <a:solidFill>
                <a:srgbClr val="343944"/>
              </a:solidFill>
              <a:effectLst/>
              <a:latin typeface="Segoe UI" panose="020B0502040204020203" pitchFamily="34" charset="0"/>
            </a:endParaRPr>
          </a:p>
        </p:txBody>
      </p:sp>
      <p:pic>
        <p:nvPicPr>
          <p:cNvPr id="5" name="ISPRING_QUIZ_SHAPE3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3961" y="482600"/>
            <a:ext cx="406400" cy="406400"/>
          </a:xfrm>
          <a:prstGeom prst="rect">
            <a:avLst/>
          </a:prstGeom>
          <a:effectLst>
            <a:innerShdw>
              <a:scrgbClr r="0" g="0" b="0">
                <a:alpha val="0"/>
              </a:scrgbClr>
            </a:innerShdw>
          </a:effectLst>
        </p:spPr>
      </p:pic>
      <p:sp>
        <p:nvSpPr>
          <p:cNvPr id="6" name="ISPRING_QUIZ_SHAPE4"/>
          <p:cNvSpPr txBox="1"/>
          <p:nvPr/>
        </p:nvSpPr>
        <p:spPr>
          <a:xfrm>
            <a:off x="731520" y="1097280"/>
            <a:ext cx="10728960" cy="430887"/>
          </a:xfrm>
          <a:prstGeom prst="rect">
            <a:avLst/>
          </a:prstGeom>
          <a:noFill/>
          <a:effectLst>
            <a:innerShdw>
              <a:scrgbClr r="0" g="0" b="0">
                <a:alpha val="0"/>
              </a:scrgbClr>
            </a:innerShdw>
          </a:effectLst>
        </p:spPr>
        <p:txBody>
          <a:bodyPr vert="horz" rtlCol="0">
            <a:spAutoFit/>
          </a:bodyPr>
          <a:lstStyle/>
          <a:p>
            <a:pPr algn="ctr"/>
            <a:r>
              <a:rPr lang="es-AR" sz="2200" smtClean="0">
                <a:solidFill>
                  <a:srgbClr val="343944"/>
                </a:solidFill>
                <a:effectLst/>
                <a:latin typeface="Segoe UI" panose="020B0502040204020203" pitchFamily="34" charset="0"/>
              </a:rPr>
              <a:t>Presione el botón </a:t>
            </a:r>
            <a:r>
              <a:rPr lang="es-AR" sz="2200" b="1" smtClean="0">
                <a:solidFill>
                  <a:srgbClr val="343944"/>
                </a:solidFill>
                <a:effectLst/>
                <a:latin typeface="Segoe UI Semibold" panose="020B0702040204020203" pitchFamily="34" charset="0"/>
              </a:rPr>
              <a:t>Cuestionario</a:t>
            </a:r>
            <a:r>
              <a:rPr lang="es-AR" sz="2200" smtClean="0">
                <a:solidFill>
                  <a:srgbClr val="343944"/>
                </a:solidFill>
                <a:effectLst/>
                <a:latin typeface="Segoe UI" panose="020B0502040204020203" pitchFamily="34" charset="0"/>
              </a:rPr>
              <a:t> para editar</a:t>
            </a:r>
            <a:endParaRPr lang="es-AR" sz="2200">
              <a:solidFill>
                <a:srgbClr val="343944"/>
              </a:solidFill>
              <a:effectLst/>
              <a:latin typeface="Segoe UI" panose="020B0502040204020203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36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SPRING_QUIZ_SHAPE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>
            <a:innerShdw>
              <a:scrgbClr r="0" g="0" b="0">
                <a:alpha val="0"/>
              </a:scrgbClr>
            </a:inn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13" name="ISPRING_QUIZ_SHAPE1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47570" y="1851660"/>
            <a:ext cx="7899400" cy="4445000"/>
          </a:xfrm>
          <a:prstGeom prst="rect">
            <a:avLst/>
          </a:prstGeom>
          <a:effectLst>
            <a:outerShdw blurRad="114300" dist="38100" dir="5400000" rotWithShape="0">
              <a:scrgbClr r="0" g="0" b="0">
                <a:alpha val="20000"/>
              </a:scrgbClr>
            </a:outerShdw>
          </a:effectLst>
        </p:spPr>
      </p:pic>
      <p:sp>
        <p:nvSpPr>
          <p:cNvPr id="14" name="ISPRING_QUIZ_SHAPE2"/>
          <p:cNvSpPr txBox="1"/>
          <p:nvPr/>
        </p:nvSpPr>
        <p:spPr>
          <a:xfrm>
            <a:off x="731520" y="411480"/>
            <a:ext cx="10728960" cy="553998"/>
          </a:xfrm>
          <a:prstGeom prst="rect">
            <a:avLst/>
          </a:prstGeom>
          <a:noFill/>
          <a:effectLst>
            <a:innerShdw>
              <a:scrgbClr r="0" g="0" b="0">
                <a:alpha val="0"/>
              </a:scrgbClr>
            </a:innerShdw>
          </a:effectLst>
        </p:spPr>
        <p:txBody>
          <a:bodyPr vert="horz" rtlCol="0">
            <a:spAutoFit/>
          </a:bodyPr>
          <a:lstStyle/>
          <a:p>
            <a:pPr algn="ctr"/>
            <a:r>
              <a:rPr lang="es-AR" sz="3000" smtClean="0">
                <a:solidFill>
                  <a:srgbClr val="343944"/>
                </a:solidFill>
                <a:effectLst/>
                <a:latin typeface="Segoe UI" panose="020B0502040204020203" pitchFamily="34" charset="0"/>
              </a:rPr>
              <a:t>   Cuestionario</a:t>
            </a:r>
            <a:endParaRPr lang="es-AR" sz="3000">
              <a:solidFill>
                <a:srgbClr val="343944"/>
              </a:solidFill>
              <a:effectLst/>
              <a:latin typeface="Segoe UI" panose="020B0502040204020203" pitchFamily="34" charset="0"/>
            </a:endParaRPr>
          </a:p>
        </p:txBody>
      </p:sp>
      <p:pic>
        <p:nvPicPr>
          <p:cNvPr id="15" name="ISPRING_QUIZ_SHAPE3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3961" y="482600"/>
            <a:ext cx="406400" cy="406400"/>
          </a:xfrm>
          <a:prstGeom prst="rect">
            <a:avLst/>
          </a:prstGeom>
          <a:effectLst>
            <a:innerShdw>
              <a:scrgbClr r="0" g="0" b="0">
                <a:alpha val="0"/>
              </a:scrgbClr>
            </a:innerShdw>
          </a:effectLst>
        </p:spPr>
      </p:pic>
      <p:sp>
        <p:nvSpPr>
          <p:cNvPr id="16" name="ISPRING_QUIZ_SHAPE4"/>
          <p:cNvSpPr txBox="1"/>
          <p:nvPr/>
        </p:nvSpPr>
        <p:spPr>
          <a:xfrm>
            <a:off x="731520" y="1097280"/>
            <a:ext cx="10728960" cy="430887"/>
          </a:xfrm>
          <a:prstGeom prst="rect">
            <a:avLst/>
          </a:prstGeom>
          <a:noFill/>
          <a:effectLst>
            <a:innerShdw>
              <a:scrgbClr r="0" g="0" b="0">
                <a:alpha val="0"/>
              </a:scrgbClr>
            </a:innerShdw>
          </a:effectLst>
        </p:spPr>
        <p:txBody>
          <a:bodyPr vert="horz" rtlCol="0">
            <a:spAutoFit/>
          </a:bodyPr>
          <a:lstStyle/>
          <a:p>
            <a:pPr algn="ctr"/>
            <a:r>
              <a:rPr lang="es-AR" sz="2200" smtClean="0">
                <a:solidFill>
                  <a:srgbClr val="343944"/>
                </a:solidFill>
                <a:effectLst/>
                <a:latin typeface="Segoe UI" panose="020B0502040204020203" pitchFamily="34" charset="0"/>
              </a:rPr>
              <a:t>Presione el botón </a:t>
            </a:r>
            <a:r>
              <a:rPr lang="es-AR" sz="2200" b="1" smtClean="0">
                <a:solidFill>
                  <a:srgbClr val="343944"/>
                </a:solidFill>
                <a:effectLst/>
                <a:latin typeface="Segoe UI Semibold" panose="020B0702040204020203" pitchFamily="34" charset="0"/>
              </a:rPr>
              <a:t>Cuestionario</a:t>
            </a:r>
            <a:r>
              <a:rPr lang="es-AR" sz="2200" smtClean="0">
                <a:solidFill>
                  <a:srgbClr val="343944"/>
                </a:solidFill>
                <a:effectLst/>
                <a:latin typeface="Segoe UI" panose="020B0502040204020203" pitchFamily="34" charset="0"/>
              </a:rPr>
              <a:t> para editar</a:t>
            </a:r>
            <a:endParaRPr lang="es-AR" sz="2200">
              <a:solidFill>
                <a:srgbClr val="343944"/>
              </a:solidFill>
              <a:effectLst/>
              <a:latin typeface="Segoe UI" panose="020B0502040204020203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40275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PRING_QUIZ_SHAPE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>
            <a:innerShdw>
              <a:scrgbClr r="0" g="0" b="0">
                <a:alpha val="0"/>
              </a:scrgbClr>
            </a:inn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8" name="ISPRING_QUIZ_SHAPE1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47570" y="1851660"/>
            <a:ext cx="7899400" cy="4445000"/>
          </a:xfrm>
          <a:prstGeom prst="rect">
            <a:avLst/>
          </a:prstGeom>
          <a:effectLst>
            <a:outerShdw blurRad="114300" dist="38100" dir="5400000" rotWithShape="0">
              <a:scrgbClr r="0" g="0" b="0">
                <a:alpha val="20000"/>
              </a:scrgbClr>
            </a:outerShdw>
          </a:effectLst>
        </p:spPr>
      </p:pic>
      <p:sp>
        <p:nvSpPr>
          <p:cNvPr id="9" name="ISPRING_QUIZ_SHAPE2"/>
          <p:cNvSpPr txBox="1"/>
          <p:nvPr/>
        </p:nvSpPr>
        <p:spPr>
          <a:xfrm>
            <a:off x="731520" y="411480"/>
            <a:ext cx="10728960" cy="553998"/>
          </a:xfrm>
          <a:prstGeom prst="rect">
            <a:avLst/>
          </a:prstGeom>
          <a:noFill/>
          <a:effectLst>
            <a:innerShdw>
              <a:scrgbClr r="0" g="0" b="0">
                <a:alpha val="0"/>
              </a:scrgbClr>
            </a:innerShdw>
          </a:effectLst>
        </p:spPr>
        <p:txBody>
          <a:bodyPr vert="horz" rtlCol="0">
            <a:spAutoFit/>
          </a:bodyPr>
          <a:lstStyle/>
          <a:p>
            <a:pPr algn="ctr"/>
            <a:r>
              <a:rPr lang="es-AR" sz="3000" smtClean="0">
                <a:solidFill>
                  <a:srgbClr val="343944"/>
                </a:solidFill>
                <a:effectLst/>
                <a:latin typeface="Segoe UI" panose="020B0502040204020203" pitchFamily="34" charset="0"/>
              </a:rPr>
              <a:t>   Cuestionario</a:t>
            </a:r>
            <a:endParaRPr lang="es-AR" sz="3000">
              <a:solidFill>
                <a:srgbClr val="343944"/>
              </a:solidFill>
              <a:effectLst/>
              <a:latin typeface="Segoe UI" panose="020B0502040204020203" pitchFamily="34" charset="0"/>
            </a:endParaRPr>
          </a:p>
        </p:txBody>
      </p:sp>
      <p:pic>
        <p:nvPicPr>
          <p:cNvPr id="10" name="ISPRING_QUIZ_SHAPE3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3961" y="482600"/>
            <a:ext cx="406400" cy="406400"/>
          </a:xfrm>
          <a:prstGeom prst="rect">
            <a:avLst/>
          </a:prstGeom>
          <a:effectLst>
            <a:innerShdw>
              <a:scrgbClr r="0" g="0" b="0">
                <a:alpha val="0"/>
              </a:scrgbClr>
            </a:innerShdw>
          </a:effectLst>
        </p:spPr>
      </p:pic>
      <p:sp>
        <p:nvSpPr>
          <p:cNvPr id="11" name="ISPRING_QUIZ_SHAPE4"/>
          <p:cNvSpPr txBox="1"/>
          <p:nvPr/>
        </p:nvSpPr>
        <p:spPr>
          <a:xfrm>
            <a:off x="731520" y="1097280"/>
            <a:ext cx="10728960" cy="430887"/>
          </a:xfrm>
          <a:prstGeom prst="rect">
            <a:avLst/>
          </a:prstGeom>
          <a:noFill/>
          <a:effectLst>
            <a:innerShdw>
              <a:scrgbClr r="0" g="0" b="0">
                <a:alpha val="0"/>
              </a:scrgbClr>
            </a:innerShdw>
          </a:effectLst>
        </p:spPr>
        <p:txBody>
          <a:bodyPr vert="horz" rtlCol="0">
            <a:spAutoFit/>
          </a:bodyPr>
          <a:lstStyle/>
          <a:p>
            <a:pPr algn="ctr"/>
            <a:r>
              <a:rPr lang="es-AR" sz="2200" smtClean="0">
                <a:solidFill>
                  <a:srgbClr val="343944"/>
                </a:solidFill>
                <a:effectLst/>
                <a:latin typeface="Segoe UI" panose="020B0502040204020203" pitchFamily="34" charset="0"/>
              </a:rPr>
              <a:t>Presione el botón </a:t>
            </a:r>
            <a:r>
              <a:rPr lang="es-AR" sz="2200" b="1" smtClean="0">
                <a:solidFill>
                  <a:srgbClr val="343944"/>
                </a:solidFill>
                <a:effectLst/>
                <a:latin typeface="Segoe UI Semibold" panose="020B0702040204020203" pitchFamily="34" charset="0"/>
              </a:rPr>
              <a:t>Cuestionario</a:t>
            </a:r>
            <a:r>
              <a:rPr lang="es-AR" sz="2200" smtClean="0">
                <a:solidFill>
                  <a:srgbClr val="343944"/>
                </a:solidFill>
                <a:effectLst/>
                <a:latin typeface="Segoe UI" panose="020B0502040204020203" pitchFamily="34" charset="0"/>
              </a:rPr>
              <a:t> para editar</a:t>
            </a:r>
            <a:endParaRPr lang="es-AR" sz="2200">
              <a:solidFill>
                <a:srgbClr val="343944"/>
              </a:solidFill>
              <a:effectLst/>
              <a:latin typeface="Segoe UI" panose="020B0502040204020203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682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PRING_QUIZ_SHAPE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>
            <a:innerShdw>
              <a:scrgbClr r="0" g="0" b="0">
                <a:alpha val="0"/>
              </a:scrgbClr>
            </a:inn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3" name="ISPRING_QUIZ_SHAPE1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47570" y="1851660"/>
            <a:ext cx="7899400" cy="4445000"/>
          </a:xfrm>
          <a:prstGeom prst="rect">
            <a:avLst/>
          </a:prstGeom>
          <a:effectLst>
            <a:outerShdw blurRad="114300" dist="38100" dir="5400000" rotWithShape="0">
              <a:scrgbClr r="0" g="0" b="0">
                <a:alpha val="20000"/>
              </a:scrgbClr>
            </a:outerShdw>
          </a:effectLst>
        </p:spPr>
      </p:pic>
      <p:sp>
        <p:nvSpPr>
          <p:cNvPr id="4" name="ISPRING_QUIZ_SHAPE2"/>
          <p:cNvSpPr txBox="1"/>
          <p:nvPr/>
        </p:nvSpPr>
        <p:spPr>
          <a:xfrm>
            <a:off x="731520" y="411480"/>
            <a:ext cx="10728960" cy="553998"/>
          </a:xfrm>
          <a:prstGeom prst="rect">
            <a:avLst/>
          </a:prstGeom>
          <a:noFill/>
          <a:effectLst>
            <a:innerShdw>
              <a:scrgbClr r="0" g="0" b="0">
                <a:alpha val="0"/>
              </a:scrgbClr>
            </a:innerShdw>
          </a:effectLst>
        </p:spPr>
        <p:txBody>
          <a:bodyPr vert="horz" rtlCol="0">
            <a:spAutoFit/>
          </a:bodyPr>
          <a:lstStyle/>
          <a:p>
            <a:pPr algn="ctr"/>
            <a:r>
              <a:rPr lang="es-AR" sz="3000" smtClean="0">
                <a:solidFill>
                  <a:srgbClr val="343944"/>
                </a:solidFill>
                <a:effectLst/>
                <a:latin typeface="Segoe UI" panose="020B0502040204020203" pitchFamily="34" charset="0"/>
              </a:rPr>
              <a:t>   Cuestionario</a:t>
            </a:r>
            <a:endParaRPr lang="es-AR" sz="3000">
              <a:solidFill>
                <a:srgbClr val="343944"/>
              </a:solidFill>
              <a:effectLst/>
              <a:latin typeface="Segoe UI" panose="020B0502040204020203" pitchFamily="34" charset="0"/>
            </a:endParaRPr>
          </a:p>
        </p:txBody>
      </p:sp>
      <p:pic>
        <p:nvPicPr>
          <p:cNvPr id="5" name="ISPRING_QUIZ_SHAPE3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3961" y="482600"/>
            <a:ext cx="406400" cy="406400"/>
          </a:xfrm>
          <a:prstGeom prst="rect">
            <a:avLst/>
          </a:prstGeom>
          <a:effectLst>
            <a:innerShdw>
              <a:scrgbClr r="0" g="0" b="0">
                <a:alpha val="0"/>
              </a:scrgbClr>
            </a:innerShdw>
          </a:effectLst>
        </p:spPr>
      </p:pic>
      <p:sp>
        <p:nvSpPr>
          <p:cNvPr id="6" name="ISPRING_QUIZ_SHAPE4"/>
          <p:cNvSpPr txBox="1"/>
          <p:nvPr/>
        </p:nvSpPr>
        <p:spPr>
          <a:xfrm>
            <a:off x="731520" y="1097280"/>
            <a:ext cx="10728960" cy="430887"/>
          </a:xfrm>
          <a:prstGeom prst="rect">
            <a:avLst/>
          </a:prstGeom>
          <a:noFill/>
          <a:effectLst>
            <a:innerShdw>
              <a:scrgbClr r="0" g="0" b="0">
                <a:alpha val="0"/>
              </a:scrgbClr>
            </a:innerShdw>
          </a:effectLst>
        </p:spPr>
        <p:txBody>
          <a:bodyPr vert="horz" rtlCol="0">
            <a:spAutoFit/>
          </a:bodyPr>
          <a:lstStyle/>
          <a:p>
            <a:pPr algn="ctr"/>
            <a:r>
              <a:rPr lang="es-AR" sz="2200" smtClean="0">
                <a:solidFill>
                  <a:srgbClr val="343944"/>
                </a:solidFill>
                <a:effectLst/>
                <a:latin typeface="Segoe UI" panose="020B0502040204020203" pitchFamily="34" charset="0"/>
              </a:rPr>
              <a:t>Presione el botón </a:t>
            </a:r>
            <a:r>
              <a:rPr lang="es-AR" sz="2200" b="1" smtClean="0">
                <a:solidFill>
                  <a:srgbClr val="343944"/>
                </a:solidFill>
                <a:effectLst/>
                <a:latin typeface="Segoe UI Semibold" panose="020B0702040204020203" pitchFamily="34" charset="0"/>
              </a:rPr>
              <a:t>Cuestionario</a:t>
            </a:r>
            <a:r>
              <a:rPr lang="es-AR" sz="2200" smtClean="0">
                <a:solidFill>
                  <a:srgbClr val="343944"/>
                </a:solidFill>
                <a:effectLst/>
                <a:latin typeface="Segoe UI" panose="020B0502040204020203" pitchFamily="34" charset="0"/>
              </a:rPr>
              <a:t> para editar</a:t>
            </a:r>
            <a:endParaRPr lang="es-AR" sz="2200">
              <a:solidFill>
                <a:srgbClr val="343944"/>
              </a:solidFill>
              <a:effectLst/>
              <a:latin typeface="Segoe UI" panose="020B0502040204020203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473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PRING_QUIZ_SHAPE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>
            <a:innerShdw>
              <a:scrgbClr r="0" g="0" b="0">
                <a:alpha val="0"/>
              </a:scrgbClr>
            </a:inn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3" name="ISPRING_QUIZ_SHAPE1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47570" y="1851660"/>
            <a:ext cx="7899400" cy="4445000"/>
          </a:xfrm>
          <a:prstGeom prst="rect">
            <a:avLst/>
          </a:prstGeom>
          <a:effectLst>
            <a:outerShdw blurRad="114300" dist="38100" dir="5400000" rotWithShape="0">
              <a:scrgbClr r="0" g="0" b="0">
                <a:alpha val="20000"/>
              </a:scrgbClr>
            </a:outerShdw>
          </a:effectLst>
        </p:spPr>
      </p:pic>
      <p:sp>
        <p:nvSpPr>
          <p:cNvPr id="4" name="ISPRING_QUIZ_SHAPE2"/>
          <p:cNvSpPr txBox="1"/>
          <p:nvPr/>
        </p:nvSpPr>
        <p:spPr>
          <a:xfrm>
            <a:off x="731520" y="411480"/>
            <a:ext cx="10728960" cy="553998"/>
          </a:xfrm>
          <a:prstGeom prst="rect">
            <a:avLst/>
          </a:prstGeom>
          <a:noFill/>
          <a:effectLst>
            <a:innerShdw>
              <a:scrgbClr r="0" g="0" b="0">
                <a:alpha val="0"/>
              </a:scrgbClr>
            </a:innerShdw>
          </a:effectLst>
        </p:spPr>
        <p:txBody>
          <a:bodyPr vert="horz" rtlCol="0">
            <a:spAutoFit/>
          </a:bodyPr>
          <a:lstStyle/>
          <a:p>
            <a:pPr algn="ctr"/>
            <a:r>
              <a:rPr lang="es-AR" sz="3000" smtClean="0">
                <a:solidFill>
                  <a:srgbClr val="343944"/>
                </a:solidFill>
                <a:effectLst/>
                <a:latin typeface="Segoe UI" panose="020B0502040204020203" pitchFamily="34" charset="0"/>
              </a:rPr>
              <a:t>   Cuestionario</a:t>
            </a:r>
            <a:endParaRPr lang="es-AR" sz="3000">
              <a:solidFill>
                <a:srgbClr val="343944"/>
              </a:solidFill>
              <a:effectLst/>
              <a:latin typeface="Segoe UI" panose="020B0502040204020203" pitchFamily="34" charset="0"/>
            </a:endParaRPr>
          </a:p>
        </p:txBody>
      </p:sp>
      <p:pic>
        <p:nvPicPr>
          <p:cNvPr id="5" name="ISPRING_QUIZ_SHAPE3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3961" y="482600"/>
            <a:ext cx="406400" cy="406400"/>
          </a:xfrm>
          <a:prstGeom prst="rect">
            <a:avLst/>
          </a:prstGeom>
          <a:effectLst>
            <a:innerShdw>
              <a:scrgbClr r="0" g="0" b="0">
                <a:alpha val="0"/>
              </a:scrgbClr>
            </a:innerShdw>
          </a:effectLst>
        </p:spPr>
      </p:pic>
      <p:sp>
        <p:nvSpPr>
          <p:cNvPr id="6" name="ISPRING_QUIZ_SHAPE4"/>
          <p:cNvSpPr txBox="1"/>
          <p:nvPr/>
        </p:nvSpPr>
        <p:spPr>
          <a:xfrm>
            <a:off x="731520" y="1097280"/>
            <a:ext cx="10728960" cy="430887"/>
          </a:xfrm>
          <a:prstGeom prst="rect">
            <a:avLst/>
          </a:prstGeom>
          <a:noFill/>
          <a:effectLst>
            <a:innerShdw>
              <a:scrgbClr r="0" g="0" b="0">
                <a:alpha val="0"/>
              </a:scrgbClr>
            </a:innerShdw>
          </a:effectLst>
        </p:spPr>
        <p:txBody>
          <a:bodyPr vert="horz" rtlCol="0">
            <a:spAutoFit/>
          </a:bodyPr>
          <a:lstStyle/>
          <a:p>
            <a:pPr algn="ctr"/>
            <a:r>
              <a:rPr lang="es-AR" sz="2200" smtClean="0">
                <a:solidFill>
                  <a:srgbClr val="343944"/>
                </a:solidFill>
                <a:effectLst/>
                <a:latin typeface="Segoe UI" panose="020B0502040204020203" pitchFamily="34" charset="0"/>
              </a:rPr>
              <a:t>Presione el botón </a:t>
            </a:r>
            <a:r>
              <a:rPr lang="es-AR" sz="2200" b="1" smtClean="0">
                <a:solidFill>
                  <a:srgbClr val="343944"/>
                </a:solidFill>
                <a:effectLst/>
                <a:latin typeface="Segoe UI Semibold" panose="020B0702040204020203" pitchFamily="34" charset="0"/>
              </a:rPr>
              <a:t>Cuestionario</a:t>
            </a:r>
            <a:r>
              <a:rPr lang="es-AR" sz="2200" smtClean="0">
                <a:solidFill>
                  <a:srgbClr val="343944"/>
                </a:solidFill>
                <a:effectLst/>
                <a:latin typeface="Segoe UI" panose="020B0502040204020203" pitchFamily="34" charset="0"/>
              </a:rPr>
              <a:t> para editar</a:t>
            </a:r>
            <a:endParaRPr lang="es-AR" sz="2200">
              <a:solidFill>
                <a:srgbClr val="343944"/>
              </a:solidFill>
              <a:effectLst/>
              <a:latin typeface="Segoe UI" panose="020B0502040204020203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852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PRING_QUIZ_SHAPE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>
            <a:innerShdw>
              <a:scrgbClr r="0" g="0" b="0">
                <a:alpha val="0"/>
              </a:scrgbClr>
            </a:inn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3" name="ISPRING_QUIZ_SHAPE1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47570" y="1851660"/>
            <a:ext cx="7899400" cy="4445000"/>
          </a:xfrm>
          <a:prstGeom prst="rect">
            <a:avLst/>
          </a:prstGeom>
          <a:effectLst>
            <a:outerShdw blurRad="114300" dist="38100" dir="5400000" rotWithShape="0">
              <a:scrgbClr r="0" g="0" b="0">
                <a:alpha val="20000"/>
              </a:scrgbClr>
            </a:outerShdw>
          </a:effectLst>
        </p:spPr>
      </p:pic>
      <p:sp>
        <p:nvSpPr>
          <p:cNvPr id="4" name="ISPRING_QUIZ_SHAPE2"/>
          <p:cNvSpPr txBox="1"/>
          <p:nvPr/>
        </p:nvSpPr>
        <p:spPr>
          <a:xfrm>
            <a:off x="731520" y="411480"/>
            <a:ext cx="10728960" cy="553998"/>
          </a:xfrm>
          <a:prstGeom prst="rect">
            <a:avLst/>
          </a:prstGeom>
          <a:noFill/>
          <a:effectLst>
            <a:innerShdw>
              <a:scrgbClr r="0" g="0" b="0">
                <a:alpha val="0"/>
              </a:scrgbClr>
            </a:innerShdw>
          </a:effectLst>
        </p:spPr>
        <p:txBody>
          <a:bodyPr vert="horz" rtlCol="0">
            <a:spAutoFit/>
          </a:bodyPr>
          <a:lstStyle/>
          <a:p>
            <a:pPr algn="ctr"/>
            <a:r>
              <a:rPr lang="es-AR" sz="3000" smtClean="0">
                <a:solidFill>
                  <a:srgbClr val="343944"/>
                </a:solidFill>
                <a:effectLst/>
                <a:latin typeface="Segoe UI" panose="020B0502040204020203" pitchFamily="34" charset="0"/>
              </a:rPr>
              <a:t>   Cuestionario</a:t>
            </a:r>
            <a:endParaRPr lang="es-AR" sz="3000">
              <a:solidFill>
                <a:srgbClr val="343944"/>
              </a:solidFill>
              <a:effectLst/>
              <a:latin typeface="Segoe UI" panose="020B0502040204020203" pitchFamily="34" charset="0"/>
            </a:endParaRPr>
          </a:p>
        </p:txBody>
      </p:sp>
      <p:pic>
        <p:nvPicPr>
          <p:cNvPr id="5" name="ISPRING_QUIZ_SHAPE3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3961" y="482600"/>
            <a:ext cx="406400" cy="406400"/>
          </a:xfrm>
          <a:prstGeom prst="rect">
            <a:avLst/>
          </a:prstGeom>
          <a:effectLst>
            <a:innerShdw>
              <a:scrgbClr r="0" g="0" b="0">
                <a:alpha val="0"/>
              </a:scrgbClr>
            </a:innerShdw>
          </a:effectLst>
        </p:spPr>
      </p:pic>
      <p:sp>
        <p:nvSpPr>
          <p:cNvPr id="6" name="ISPRING_QUIZ_SHAPE4"/>
          <p:cNvSpPr txBox="1"/>
          <p:nvPr/>
        </p:nvSpPr>
        <p:spPr>
          <a:xfrm>
            <a:off x="731520" y="1097280"/>
            <a:ext cx="10728960" cy="430887"/>
          </a:xfrm>
          <a:prstGeom prst="rect">
            <a:avLst/>
          </a:prstGeom>
          <a:noFill/>
          <a:effectLst>
            <a:innerShdw>
              <a:scrgbClr r="0" g="0" b="0">
                <a:alpha val="0"/>
              </a:scrgbClr>
            </a:innerShdw>
          </a:effectLst>
        </p:spPr>
        <p:txBody>
          <a:bodyPr vert="horz" rtlCol="0">
            <a:spAutoFit/>
          </a:bodyPr>
          <a:lstStyle/>
          <a:p>
            <a:pPr algn="ctr"/>
            <a:r>
              <a:rPr lang="es-AR" sz="2200" smtClean="0">
                <a:solidFill>
                  <a:srgbClr val="343944"/>
                </a:solidFill>
                <a:effectLst/>
                <a:latin typeface="Segoe UI" panose="020B0502040204020203" pitchFamily="34" charset="0"/>
              </a:rPr>
              <a:t>Presione el botón </a:t>
            </a:r>
            <a:r>
              <a:rPr lang="es-AR" sz="2200" b="1" smtClean="0">
                <a:solidFill>
                  <a:srgbClr val="343944"/>
                </a:solidFill>
                <a:effectLst/>
                <a:latin typeface="Segoe UI Semibold" panose="020B0702040204020203" pitchFamily="34" charset="0"/>
              </a:rPr>
              <a:t>Cuestionario</a:t>
            </a:r>
            <a:r>
              <a:rPr lang="es-AR" sz="2200" smtClean="0">
                <a:solidFill>
                  <a:srgbClr val="343944"/>
                </a:solidFill>
                <a:effectLst/>
                <a:latin typeface="Segoe UI" panose="020B0502040204020203" pitchFamily="34" charset="0"/>
              </a:rPr>
              <a:t> para editar</a:t>
            </a:r>
            <a:endParaRPr lang="es-AR" sz="2200">
              <a:solidFill>
                <a:srgbClr val="343944"/>
              </a:solidFill>
              <a:effectLst/>
              <a:latin typeface="Segoe UI" panose="020B0502040204020203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836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6D33BB66-2C89-4CED-A80B-84F06506B163}"/>
  <p:tag name="ISPRING_RESOURCE_FOLDER" val="E:\CURSO ELE\NOVELA DR. JEKYLL\"/>
  <p:tag name="ISPRING_PRESENTATION_PATH" val="E:\CURSO ELE\NOVELA DR. JEKYLL.pptx"/>
  <p:tag name="ISPRING_PROJECT_VERSION" val="9.3"/>
  <p:tag name="ISPRING_PROJECT_FOLDER_UPDATED" val="1"/>
  <p:tag name="ISPRING_SCREEN_RECS_UPDATED" val="E:\CURSO ELE\NOVELA DR. JEKYLL\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ONTENTLIB_ASSET_META" val="{&quot;ai&quot;:&quot;s7wxsD871MfAdAzYkQ3frg&quot;,&quot;gi&quot;:&quot;RPe0UadmYi2e9jIzwaGOtg&quot;,&quot;ti&quot;:&quot;backgrounds&quot;,&quot;vs&quot;:{&quot;f&quot;:[],&quot;i&quot;:{&quot;d&quot;:&quot;s7wxsD871MfAdAzYkQ3frg&quot;,&quot;p&quot;:true}}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QUIZ_PROPERTIES" val="&lt;QuizProperties&gt;&lt;passAction&gt;&lt;action&gt;3&lt;/action&gt;&lt;/passAction&gt;&lt;failAction&gt;&lt;action&gt;3&lt;/action&gt;&lt;/failAction&gt;&lt;viewSlidesPolicy&gt;0&lt;/viewSlidesPolicy&gt;&lt;allowInterrupt&gt;1&lt;/allowInterrupt&gt;&lt;restartFailedQuiz&gt;0&lt;/restartFailedQuiz&gt;&lt;/QuizProperties&gt;&#10;"/>
  <p:tag name="ISPRING_QUIZ_SHAPES_ADDED" val="1"/>
  <p:tag name="ISPRING_RESOURCE_QUIZ" val="quiz1.quiz"/>
  <p:tag name="ISPRING_QUIZ_FULL_PATH" val="E:\CURSO ELE\NOVELA DR. JEKYLL\quiz\quiz1.quiz"/>
  <p:tag name="ISPRING_QUIZ_RELATIVE_PATH" val="NOVELA DR. JEKYLL\quiz\quiz1.quiz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QUIZ_PROPERTIES" val="&lt;QuizProperties&gt;&lt;passAction&gt;&lt;action&gt;3&lt;/action&gt;&lt;/passAction&gt;&lt;failAction&gt;&lt;action&gt;3&lt;/action&gt;&lt;/failAction&gt;&lt;viewSlidesPolicy&gt;0&lt;/viewSlidesPolicy&gt;&lt;allowInterrupt&gt;1&lt;/allowInterrupt&gt;&lt;restartFailedQuiz&gt;0&lt;/restartFailedQuiz&gt;&lt;/QuizProperties&gt;&#10;"/>
  <p:tag name="ISPRING_QUIZ_SHAPES_ADDED" val="1"/>
  <p:tag name="ISPRING_RESOURCE_QUIZ" val="quiz2.quiz"/>
  <p:tag name="ISPRING_QUIZ_FULL_PATH" val="E:\CURSO ELE\NOVELA DR. JEKYLL\quiz\quiz2.quiz"/>
  <p:tag name="ISPRING_QUIZ_RELATIVE_PATH" val="NOVELA DR. JEKYLL\quiz\quiz2.quiz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QUIZ_PROPERTIES" val="&lt;QuizProperties&gt;&lt;passAction&gt;&lt;action&gt;3&lt;/action&gt;&lt;/passAction&gt;&lt;failAction&gt;&lt;action&gt;3&lt;/action&gt;&lt;/failAction&gt;&lt;viewSlidesPolicy&gt;0&lt;/viewSlidesPolicy&gt;&lt;allowInterrupt&gt;1&lt;/allowInterrupt&gt;&lt;restartFailedQuiz&gt;0&lt;/restartFailedQuiz&gt;&lt;/QuizProperties&gt;&#10;"/>
  <p:tag name="ISPRING_QUIZ_SHAPES_ADDED" val="1"/>
  <p:tag name="ISPRING_RESOURCE_QUIZ" val="quiz3.quiz"/>
  <p:tag name="ISPRING_QUIZ_FULL_PATH" val="E:\CURSO ELE\NOVELA DR. JEKYLL\quiz\quiz3.quiz"/>
  <p:tag name="ISPRING_QUIZ_RELATIVE_PATH" val="NOVELA DR. JEKYLL\quiz\quiz3.quiz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QUIZ_PROPERTIES" val="&lt;QuizProperties&gt;&lt;passAction&gt;&lt;action&gt;3&lt;/action&gt;&lt;/passAction&gt;&lt;failAction&gt;&lt;action&gt;3&lt;/action&gt;&lt;/failAction&gt;&lt;viewSlidesPolicy&gt;0&lt;/viewSlidesPolicy&gt;&lt;allowInterrupt&gt;1&lt;/allowInterrupt&gt;&lt;restartFailedQuiz&gt;0&lt;/restartFailedQuiz&gt;&lt;/QuizProperties&gt;&#10;"/>
  <p:tag name="ISPRING_QUIZ_SHAPES_ADDED" val="1"/>
  <p:tag name="ISPRING_RESOURCE_QUIZ" val="quiz4.quiz"/>
  <p:tag name="ISPRING_QUIZ_FULL_PATH" val="E:\CURSO ELE\NOVELA DR. JEKYLL\quiz\quiz4.quiz"/>
  <p:tag name="ISPRING_QUIZ_RELATIVE_PATH" val="NOVELA DR. JEKYLL\quiz\quiz4.quiz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QUIZ_PROPERTIES" val="&lt;QuizProperties&gt;&lt;passAction&gt;&lt;action&gt;3&lt;/action&gt;&lt;/passAction&gt;&lt;failAction&gt;&lt;action&gt;3&lt;/action&gt;&lt;/failAction&gt;&lt;viewSlidesPolicy&gt;0&lt;/viewSlidesPolicy&gt;&lt;allowInterrupt&gt;1&lt;/allowInterrupt&gt;&lt;restartFailedQuiz&gt;0&lt;/restartFailedQuiz&gt;&lt;/QuizProperties&gt;&#10;"/>
  <p:tag name="ISPRING_QUIZ_SHAPES_ADDED" val="1"/>
  <p:tag name="ISPRING_RESOURCE_QUIZ" val="quiz5.quiz"/>
  <p:tag name="ISPRING_QUIZ_FULL_PATH" val="E:\CURSO ELE\NOVELA DR. JEKYLL\quiz\quiz5.quiz"/>
  <p:tag name="ISPRING_QUIZ_RELATIVE_PATH" val="NOVELA DR. JEKYLL\quiz\quiz5.quiz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QUIZ_PROPERTIES" val="&lt;QuizProperties&gt;&lt;passAction&gt;&lt;action&gt;3&lt;/action&gt;&lt;/passAction&gt;&lt;failAction&gt;&lt;action&gt;3&lt;/action&gt;&lt;/failAction&gt;&lt;viewSlidesPolicy&gt;0&lt;/viewSlidesPolicy&gt;&lt;allowInterrupt&gt;1&lt;/allowInterrupt&gt;&lt;restartFailedQuiz&gt;0&lt;/restartFailedQuiz&gt;&lt;/QuizProperties&gt;&#10;"/>
  <p:tag name="ISPRING_QUIZ_SHAPES_ADDED" val="1"/>
  <p:tag name="ISPRING_RESOURCE_QUIZ" val="quiz6.quiz"/>
  <p:tag name="ISPRING_QUIZ_FULL_PATH" val="E:\CURSO ELE\NOVELA DR. JEKYLL\quiz\quiz6.quiz"/>
  <p:tag name="ISPRING_QUIZ_RELATIVE_PATH" val="NOVELA DR. JEKYLL\quiz\quiz6.quiz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66</Words>
  <Application>Microsoft Office PowerPoint</Application>
  <PresentationFormat>Panorámica</PresentationFormat>
  <Paragraphs>20</Paragraphs>
  <Slides>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Segoe UI</vt:lpstr>
      <vt:lpstr>Segoe UI Semibold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Gise</dc:creator>
  <cp:lastModifiedBy>Gise</cp:lastModifiedBy>
  <cp:revision>14</cp:revision>
  <dcterms:created xsi:type="dcterms:W3CDTF">2020-12-12T13:14:35Z</dcterms:created>
  <dcterms:modified xsi:type="dcterms:W3CDTF">2020-12-12T13:54:37Z</dcterms:modified>
</cp:coreProperties>
</file>