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4.jpeg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7.jpe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BB30AE-B3A0-B145-B5E3-1EDCC09C8F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S"/>
              <a:t>Artística- Plástica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0B72AE3-9F4C-1A47-9AF8-984203AB57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US" b="1">
                <a:solidFill>
                  <a:schemeClr val="accent1"/>
                </a:solidFill>
              </a:rPr>
              <a:t>Día del Maestro </a:t>
            </a:r>
          </a:p>
          <a:p>
            <a:endParaRPr lang="es-US" b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301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50A280-CCC6-6047-A3C9-7FA633062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b="1">
                <a:solidFill>
                  <a:schemeClr val="accent1"/>
                </a:solidFill>
              </a:rPr>
              <a:t>Actividades</a:t>
            </a:r>
            <a:r>
              <a:rPr lang="es-US"/>
              <a:t>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542B34-BF8F-B84F-9D8C-0BC75B780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2780786"/>
          </a:xfrm>
        </p:spPr>
        <p:txBody>
          <a:bodyPr/>
          <a:lstStyle/>
          <a:p>
            <a:r>
              <a:rPr lang="es-US"/>
              <a:t>Realizar una tarjeta o lámina como obsequio al  maestro/a que deseen.</a:t>
            </a:r>
          </a:p>
          <a:p>
            <a:r>
              <a:rPr lang="es-US"/>
              <a:t>La misma será a elección personal.</a:t>
            </a:r>
          </a:p>
          <a:p>
            <a:r>
              <a:rPr lang="es-US"/>
              <a:t>Materiales a utilizar:</a:t>
            </a:r>
          </a:p>
          <a:p>
            <a:r>
              <a:rPr lang="es-US"/>
              <a:t>Cartulinas de colores, tijeras, fibras, temperas, lentejuelas, botones, pinceles. </a:t>
            </a:r>
          </a:p>
          <a:p>
            <a:r>
              <a:rPr lang="es-US"/>
              <a:t>Sacar fotos de los trabajos y pasar a nuestra/o Maestro/a.</a:t>
            </a:r>
          </a:p>
          <a:p>
            <a:endParaRPr lang="es-US"/>
          </a:p>
          <a:p>
            <a:endParaRPr lang="es-US"/>
          </a:p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159454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13987F-D5D9-B24F-AAC2-9291342C6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b="1">
                <a:solidFill>
                  <a:schemeClr val="accent1"/>
                </a:solidFill>
              </a:rPr>
              <a:t>Imágenes sugeridas </a:t>
            </a:r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E03FBE62-80B7-364F-90FC-0A1E64EC78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8232" y="1909341"/>
            <a:ext cx="3042498" cy="2284524"/>
          </a:xfrm>
        </p:spPr>
      </p:pic>
      <p:pic>
        <p:nvPicPr>
          <p:cNvPr id="3" name="Imagen 4">
            <a:extLst>
              <a:ext uri="{FF2B5EF4-FFF2-40B4-BE49-F238E27FC236}">
                <a16:creationId xmlns:a16="http://schemas.microsoft.com/office/drawing/2014/main" id="{C6FC6427-B9BA-B94B-93B2-1DD817DC92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0730" y="1853754"/>
            <a:ext cx="3522225" cy="2363831"/>
          </a:xfrm>
          <a:prstGeom prst="rect">
            <a:avLst/>
          </a:prstGeom>
        </p:spPr>
      </p:pic>
      <p:pic>
        <p:nvPicPr>
          <p:cNvPr id="5" name="Imagen 5">
            <a:extLst>
              <a:ext uri="{FF2B5EF4-FFF2-40B4-BE49-F238E27FC236}">
                <a16:creationId xmlns:a16="http://schemas.microsoft.com/office/drawing/2014/main" id="{259CDDF2-B881-9E4B-8B4D-756DA9F7CC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89369" y="1853754"/>
            <a:ext cx="2414399" cy="4068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411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D1A802-0664-7C4B-A1B6-F3BE7058B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0EB315C6-8D36-B44B-9A09-07AD7C26F0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81244" y="1853754"/>
            <a:ext cx="2400900" cy="3449638"/>
          </a:xfrm>
        </p:spPr>
      </p:pic>
      <p:pic>
        <p:nvPicPr>
          <p:cNvPr id="5" name="Imagen 5">
            <a:extLst>
              <a:ext uri="{FF2B5EF4-FFF2-40B4-BE49-F238E27FC236}">
                <a16:creationId xmlns:a16="http://schemas.microsoft.com/office/drawing/2014/main" id="{8A8C4482-77F9-094B-A47C-AF1B6A8382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0044" y="1853754"/>
            <a:ext cx="2793592" cy="3742494"/>
          </a:xfrm>
          <a:prstGeom prst="rect">
            <a:avLst/>
          </a:prstGeom>
        </p:spPr>
      </p:pic>
      <p:pic>
        <p:nvPicPr>
          <p:cNvPr id="6" name="Imagen 6">
            <a:extLst>
              <a:ext uri="{FF2B5EF4-FFF2-40B4-BE49-F238E27FC236}">
                <a16:creationId xmlns:a16="http://schemas.microsoft.com/office/drawing/2014/main" id="{01B87C0B-4EC2-6949-98F1-B42A3C7F62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73636" y="1853754"/>
            <a:ext cx="3467155" cy="4068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023758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4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Galería</vt:lpstr>
      <vt:lpstr>Artística- Plástica </vt:lpstr>
      <vt:lpstr>Actividades </vt:lpstr>
      <vt:lpstr>Imágenes sugeridas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Artística- Plástica </dc:title>
  <dc:creator>Natalia Galvan</dc:creator>
  <cp:lastModifiedBy>Natalia Galvan</cp:lastModifiedBy>
  <cp:revision>2</cp:revision>
  <dcterms:created xsi:type="dcterms:W3CDTF">2020-09-02T15:59:08Z</dcterms:created>
  <dcterms:modified xsi:type="dcterms:W3CDTF">2020-09-03T17:03:11Z</dcterms:modified>
</cp:coreProperties>
</file>