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1132128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35240" y="4560480"/>
            <a:ext cx="1132128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35240" y="456048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6280" y="456048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263120" y="348300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91360" y="348300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35240" y="456048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263120" y="456048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91360" y="456048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35240" y="3483000"/>
            <a:ext cx="11321280" cy="2062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1132128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0" y="1959120"/>
            <a:ext cx="10886040" cy="6057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35240" y="456048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35240" y="3483000"/>
            <a:ext cx="11321280" cy="2062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36280" y="456048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35240" y="4560480"/>
            <a:ext cx="1132128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1132128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35240" y="4560480"/>
            <a:ext cx="1132128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35240" y="456048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36280" y="456048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263120" y="348300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8091360" y="348300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35240" y="456048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263120" y="456048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8091360" y="456048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435240" y="3483000"/>
            <a:ext cx="11321280" cy="2062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1132128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1132128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0" y="1959120"/>
            <a:ext cx="10886040" cy="6057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35240" y="456048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6236280" y="456048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435240" y="4560480"/>
            <a:ext cx="1132128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1132128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35240" y="4560480"/>
            <a:ext cx="1132128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435240" y="456048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6236280" y="456048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4263120" y="348300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8091360" y="348300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435240" y="456048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4263120" y="456048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8091360" y="456048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subTitle"/>
          </p:nvPr>
        </p:nvSpPr>
        <p:spPr>
          <a:xfrm>
            <a:off x="435240" y="3483000"/>
            <a:ext cx="11321280" cy="2062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1132128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subTitle"/>
          </p:nvPr>
        </p:nvSpPr>
        <p:spPr>
          <a:xfrm>
            <a:off x="0" y="1959120"/>
            <a:ext cx="10886040" cy="6057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435240" y="456048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46" name="PlaceHolder 4"/>
          <p:cNvSpPr>
            <a:spLocks noGrp="1"/>
          </p:cNvSpPr>
          <p:nvPr>
            <p:ph type="body"/>
          </p:nvPr>
        </p:nvSpPr>
        <p:spPr>
          <a:xfrm>
            <a:off x="6236280" y="456048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 type="body"/>
          </p:nvPr>
        </p:nvSpPr>
        <p:spPr>
          <a:xfrm>
            <a:off x="435240" y="4560480"/>
            <a:ext cx="1132128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1132128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35240" y="4560480"/>
            <a:ext cx="1132128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 type="body"/>
          </p:nvPr>
        </p:nvSpPr>
        <p:spPr>
          <a:xfrm>
            <a:off x="435240" y="456048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58" name="PlaceHolder 5"/>
          <p:cNvSpPr>
            <a:spLocks noGrp="1"/>
          </p:cNvSpPr>
          <p:nvPr>
            <p:ph type="body"/>
          </p:nvPr>
        </p:nvSpPr>
        <p:spPr>
          <a:xfrm>
            <a:off x="6236280" y="456048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4263120" y="348300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 type="body"/>
          </p:nvPr>
        </p:nvSpPr>
        <p:spPr>
          <a:xfrm>
            <a:off x="8091360" y="348300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63" name="PlaceHolder 5"/>
          <p:cNvSpPr>
            <a:spLocks noGrp="1"/>
          </p:cNvSpPr>
          <p:nvPr>
            <p:ph type="body"/>
          </p:nvPr>
        </p:nvSpPr>
        <p:spPr>
          <a:xfrm>
            <a:off x="435240" y="456048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64" name="PlaceHolder 6"/>
          <p:cNvSpPr>
            <a:spLocks noGrp="1"/>
          </p:cNvSpPr>
          <p:nvPr>
            <p:ph type="body"/>
          </p:nvPr>
        </p:nvSpPr>
        <p:spPr>
          <a:xfrm>
            <a:off x="4263120" y="456048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65" name="PlaceHolder 7"/>
          <p:cNvSpPr>
            <a:spLocks noGrp="1"/>
          </p:cNvSpPr>
          <p:nvPr>
            <p:ph type="body"/>
          </p:nvPr>
        </p:nvSpPr>
        <p:spPr>
          <a:xfrm>
            <a:off x="8091360" y="4560480"/>
            <a:ext cx="36453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0" y="1959120"/>
            <a:ext cx="10886040" cy="6057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35240" y="456048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2062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6280" y="456048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3524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6280" y="3483000"/>
            <a:ext cx="552456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35240" y="4560480"/>
            <a:ext cx="11321280" cy="983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291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es-MX" sz="6000" spc="-1" strike="noStrike">
                <a:solidFill>
                  <a:srgbClr val="000000"/>
                </a:solidFill>
                <a:latin typeface="Calibri Light"/>
              </a:rPr>
              <a:t>Haz clic para modificar el estilo de título del patrón</a:t>
            </a:r>
            <a:endParaRPr b="0" lang="es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D188048C-524D-4226-8394-EAC26BBB1749}" type="datetime">
              <a:rPr b="0" lang="es-US" sz="1200" spc="-1" strike="noStrike">
                <a:solidFill>
                  <a:srgbClr val="8b8b8b"/>
                </a:solidFill>
                <a:latin typeface="Calibri"/>
              </a:rPr>
              <a:t>18/11/20</a:t>
            </a:fld>
            <a:endParaRPr b="0" lang="es-AR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s-AR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964E88E8-ABEE-4673-A52D-41641B42D919}" type="slidenum">
              <a:rPr b="0" lang="es-US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es-AR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US" sz="2800" spc="-1" strike="noStrike">
                <a:solidFill>
                  <a:srgbClr val="000000"/>
                </a:solidFill>
                <a:latin typeface="Calibri"/>
              </a:rPr>
              <a:t>Pulse para editar el formato de texto del esquema</a:t>
            </a:r>
            <a:endParaRPr b="0" lang="es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US" sz="2000" spc="-1" strike="noStrike">
                <a:solidFill>
                  <a:srgbClr val="000000"/>
                </a:solidFill>
                <a:latin typeface="Calibri"/>
              </a:rPr>
              <a:t>Segundo nivel del esquema</a:t>
            </a:r>
            <a:endParaRPr b="0" lang="es-U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US" sz="1800" spc="-1" strike="noStrike">
                <a:solidFill>
                  <a:srgbClr val="000000"/>
                </a:solidFill>
                <a:latin typeface="Calibri"/>
              </a:rPr>
              <a:t>Tercer nivel del esquema</a:t>
            </a:r>
            <a:endParaRPr b="0" lang="es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US" sz="1800" spc="-1" strike="noStrike">
                <a:solidFill>
                  <a:srgbClr val="000000"/>
                </a:solidFill>
                <a:latin typeface="Calibri"/>
              </a:rPr>
              <a:t>Cuarto nivel del esquema</a:t>
            </a:r>
            <a:endParaRPr b="0" lang="es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US" sz="2000" spc="-1" strike="noStrike">
                <a:solidFill>
                  <a:srgbClr val="000000"/>
                </a:solidFill>
                <a:latin typeface="Calibri"/>
              </a:rPr>
              <a:t>Quinto nivel del esquema</a:t>
            </a:r>
            <a:endParaRPr b="0" lang="es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US" sz="2000" spc="-1" strike="noStrike">
                <a:solidFill>
                  <a:srgbClr val="000000"/>
                </a:solidFill>
                <a:latin typeface="Calibri"/>
              </a:rPr>
              <a:t>Sexto nivel del esquema</a:t>
            </a:r>
            <a:endParaRPr b="0" lang="es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US" sz="2000" spc="-1" strike="noStrike">
                <a:solidFill>
                  <a:srgbClr val="000000"/>
                </a:solidFill>
                <a:latin typeface="Calibri"/>
              </a:rPr>
              <a:t>Séptimo nivel del esquema</a:t>
            </a:r>
            <a:endParaRPr b="0" lang="es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s-MX" sz="4400" spc="-1" strike="noStrike">
                <a:solidFill>
                  <a:srgbClr val="000000"/>
                </a:solidFill>
                <a:latin typeface="Calibri Light"/>
              </a:rPr>
              <a:t>Haz clic para modificar el estilo de título del patrón</a:t>
            </a:r>
            <a:endParaRPr b="0" lang="es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MX" sz="2800" spc="-1" strike="noStrike">
                <a:solidFill>
                  <a:srgbClr val="000000"/>
                </a:solidFill>
                <a:latin typeface="Calibri"/>
              </a:rPr>
              <a:t>Haga clic para modificar los estilos de texto del patrón</a:t>
            </a:r>
            <a:endParaRPr b="0" lang="es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MX" sz="2400" spc="-1" strike="noStrike">
                <a:solidFill>
                  <a:srgbClr val="000000"/>
                </a:solidFill>
                <a:latin typeface="Calibri"/>
              </a:rPr>
              <a:t>Segundo nivel</a:t>
            </a:r>
            <a:endParaRPr b="0" lang="es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MX" sz="2000" spc="-1" strike="noStrike">
                <a:solidFill>
                  <a:srgbClr val="000000"/>
                </a:solidFill>
                <a:latin typeface="Calibri"/>
              </a:rPr>
              <a:t>Tercer nivel</a:t>
            </a:r>
            <a:endParaRPr b="0" lang="es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MX" sz="1800" spc="-1" strike="noStrike">
                <a:solidFill>
                  <a:srgbClr val="000000"/>
                </a:solidFill>
                <a:latin typeface="Calibri"/>
              </a:rPr>
              <a:t>Cuarto nivel</a:t>
            </a:r>
            <a:endParaRPr b="0" lang="es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MX" sz="1800" spc="-1" strike="noStrike">
                <a:solidFill>
                  <a:srgbClr val="000000"/>
                </a:solidFill>
                <a:latin typeface="Calibri"/>
              </a:rPr>
              <a:t>Quinto nivel</a:t>
            </a:r>
            <a:endParaRPr b="0" lang="es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D1ED73A9-B4B2-4845-990B-78E4E868353C}" type="datetime">
              <a:rPr b="0" lang="es-US" sz="1200" spc="-1" strike="noStrike">
                <a:solidFill>
                  <a:srgbClr val="8b8b8b"/>
                </a:solidFill>
                <a:latin typeface="Calibri"/>
              </a:rPr>
              <a:t>18/11/20</a:t>
            </a:fld>
            <a:endParaRPr b="0" lang="es-AR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s-AR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133B8F33-A723-4307-8648-44F5557121D3}" type="slidenum">
              <a:rPr b="0" lang="es-US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es-A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 flipH="1" flipV="1">
            <a:off x="-360" y="5442120"/>
            <a:ext cx="12192120" cy="1415160"/>
          </a:xfrm>
          <a:prstGeom prst="flowChartDocumen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83" name="PlaceHolder 2"/>
          <p:cNvSpPr>
            <a:spLocks noGrp="1"/>
          </p:cNvSpPr>
          <p:nvPr>
            <p:ph type="title"/>
          </p:nvPr>
        </p:nvSpPr>
        <p:spPr>
          <a:xfrm>
            <a:off x="0" y="1959120"/>
            <a:ext cx="10886040" cy="130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s-AR" sz="3990" spc="-1" strike="noStrike">
                <a:solidFill>
                  <a:srgbClr val="dd4100"/>
                </a:solidFill>
                <a:latin typeface="Arial"/>
              </a:rPr>
              <a:t>Pulse para editar el formato del texto de título</a:t>
            </a:r>
            <a:endParaRPr b="0" lang="es-AR" sz="399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35240" y="3483000"/>
            <a:ext cx="11321280" cy="2062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281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s-AR" sz="2910" spc="-1" strike="noStrike">
                <a:solidFill>
                  <a:srgbClr val="009bdd"/>
                </a:solidFill>
                <a:latin typeface="Arial"/>
              </a:rPr>
              <a:t>Pulse para editar el formato de texto del esquema</a:t>
            </a:r>
            <a:endParaRPr b="0" lang="es-AR" sz="291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1026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s-AR" sz="2540" spc="-1" strike="noStrike">
                <a:solidFill>
                  <a:srgbClr val="009bdd"/>
                </a:solidFill>
                <a:latin typeface="Arial"/>
              </a:rPr>
              <a:t>Segundo nivel del esquema</a:t>
            </a:r>
            <a:endParaRPr b="0" lang="es-AR" sz="254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76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s-AR" sz="2180" spc="-1" strike="noStrike">
                <a:solidFill>
                  <a:srgbClr val="009bdd"/>
                </a:solidFill>
                <a:latin typeface="Arial"/>
              </a:rPr>
              <a:t>Tercer nivel del esquema</a:t>
            </a:r>
            <a:endParaRPr b="0" lang="es-AR" sz="218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50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s-AR" sz="1810" spc="-1" strike="noStrike">
                <a:solidFill>
                  <a:srgbClr val="009bdd"/>
                </a:solidFill>
                <a:latin typeface="Arial"/>
              </a:rPr>
              <a:t>Cuarto nivel del esquema</a:t>
            </a:r>
            <a:endParaRPr b="0" lang="es-AR" sz="181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5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s-AR" sz="2190" spc="-1" strike="noStrike">
                <a:solidFill>
                  <a:srgbClr val="009bdd"/>
                </a:solidFill>
                <a:latin typeface="Arial"/>
              </a:rPr>
              <a:t>Quinto nivel del esquema</a:t>
            </a:r>
            <a:endParaRPr b="0" lang="es-AR" sz="219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30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s-AR" sz="2650" spc="-1" strike="noStrike">
                <a:solidFill>
                  <a:srgbClr val="009bdd"/>
                </a:solidFill>
                <a:latin typeface="Arial"/>
              </a:rPr>
              <a:t>Sexto nivel del esquema</a:t>
            </a:r>
            <a:endParaRPr b="0" lang="es-AR" sz="265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366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9bdd"/>
                </a:solidFill>
                <a:latin typeface="Arial"/>
              </a:rPr>
              <a:t>Séptimo nivel del esquema</a:t>
            </a:r>
            <a:endParaRPr b="0" lang="es-AR" sz="32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5" name="TextShape 4"/>
          <p:cNvSpPr txBox="1"/>
          <p:nvPr/>
        </p:nvSpPr>
        <p:spPr>
          <a:xfrm>
            <a:off x="435240" y="6313680"/>
            <a:ext cx="2830320" cy="43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Autofit/>
          </a:bodyPr>
          <a:p>
            <a:r>
              <a:rPr b="0" lang="es-AR" sz="1400" spc="-1" strike="noStrike">
                <a:solidFill>
                  <a:srgbClr val="ffffff"/>
                </a:solidFill>
                <a:latin typeface="Times New Roman"/>
              </a:rPr>
              <a:t>&lt;fecha/hora&gt;</a:t>
            </a:r>
            <a:endParaRPr b="0" lang="es-AR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6" name="TextShape 5"/>
          <p:cNvSpPr txBox="1"/>
          <p:nvPr/>
        </p:nvSpPr>
        <p:spPr>
          <a:xfrm>
            <a:off x="4136400" y="6313680"/>
            <a:ext cx="3918960" cy="43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s-AR" sz="1400" spc="-1" strike="noStrike">
                <a:solidFill>
                  <a:srgbClr val="ffffff"/>
                </a:solidFill>
                <a:latin typeface="Times New Roman"/>
              </a:rPr>
              <a:t>&lt;pie de página&gt;</a:t>
            </a:r>
            <a:endParaRPr b="0" lang="es-AR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7" name="TextShape 6"/>
          <p:cNvSpPr txBox="1"/>
          <p:nvPr/>
        </p:nvSpPr>
        <p:spPr>
          <a:xfrm>
            <a:off x="8926200" y="6313680"/>
            <a:ext cx="2830320" cy="43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Autofit/>
          </a:bodyPr>
          <a:p>
            <a:pPr algn="r"/>
            <a:fld id="{87D86FA1-436E-4517-8B5C-047232A5E90B}" type="slidenum">
              <a:rPr b="0" lang="es-AR" sz="1400" spc="-1" strike="noStrike">
                <a:solidFill>
                  <a:srgbClr val="ffffff"/>
                </a:solidFill>
                <a:latin typeface="Times New Roman"/>
              </a:rPr>
              <a:t>&lt;número&gt;</a:t>
            </a:fld>
            <a:endParaRPr b="0" lang="es-AR" sz="1400" spc="-1" strike="noStrike">
              <a:solidFill>
                <a:srgbClr val="ffffff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0" y="4571640"/>
            <a:ext cx="12192120" cy="228600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25" name="PlaceHolder 2"/>
          <p:cNvSpPr>
            <a:spLocks noGrp="1"/>
          </p:cNvSpPr>
          <p:nvPr>
            <p:ph type="dt"/>
          </p:nvPr>
        </p:nvSpPr>
        <p:spPr>
          <a:xfrm>
            <a:off x="543960" y="6204600"/>
            <a:ext cx="2830320" cy="5443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s-AR" sz="2400" spc="-1" strike="noStrike">
                <a:solidFill>
                  <a:srgbClr val="dbf5f9"/>
                </a:solidFill>
                <a:latin typeface="Source Sans Pro"/>
              </a:rPr>
              <a:t>&lt;fecha/hora&gt;</a:t>
            </a:r>
            <a:r>
              <a:rPr b="0" lang="es-AR" sz="2400" spc="-1" strike="noStrike">
                <a:solidFill>
                  <a:srgbClr val="dbf5f9"/>
                </a:solidFill>
                <a:latin typeface="Source Sans Pro"/>
              </a:rPr>
              <a:t> </a:t>
            </a:r>
            <a:endParaRPr b="0" lang="es-AR" sz="2400" spc="-1" strike="noStrike">
              <a:solidFill>
                <a:srgbClr val="dbf5f9"/>
              </a:solidFill>
              <a:latin typeface="Source Sans Pro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ftr"/>
          </p:nvPr>
        </p:nvSpPr>
        <p:spPr>
          <a:xfrm>
            <a:off x="4136400" y="6204600"/>
            <a:ext cx="3918960" cy="5443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s-AR" sz="2400" spc="-1" strike="noStrike">
                <a:solidFill>
                  <a:srgbClr val="dbf5f9"/>
                </a:solidFill>
                <a:latin typeface="Source Sans Pro"/>
              </a:rPr>
              <a:t>&lt;pie de página&gt;</a:t>
            </a:r>
            <a:r>
              <a:rPr b="0" lang="es-AR" sz="2400" spc="-1" strike="noStrike">
                <a:solidFill>
                  <a:srgbClr val="dbf5f9"/>
                </a:solidFill>
                <a:latin typeface="Source Sans Pro"/>
              </a:rPr>
              <a:t> </a:t>
            </a:r>
            <a:endParaRPr b="0" lang="es-AR" sz="2400" spc="-1" strike="noStrike">
              <a:solidFill>
                <a:srgbClr val="dbf5f9"/>
              </a:solidFill>
              <a:latin typeface="Source Sans Pro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sldNum"/>
          </p:nvPr>
        </p:nvSpPr>
        <p:spPr>
          <a:xfrm>
            <a:off x="8708400" y="6204600"/>
            <a:ext cx="2830320" cy="5443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54DF3454-A3D5-4E82-B38A-1E2FF6F6E16B}" type="slidenum">
              <a:rPr b="0" lang="es-AR" sz="2400" spc="-1" strike="noStrike">
                <a:solidFill>
                  <a:srgbClr val="dbf5f9"/>
                </a:solidFill>
                <a:latin typeface="Source Sans Pro"/>
              </a:rPr>
              <a:t>&lt;número&gt;</a:t>
            </a:fld>
            <a:r>
              <a:rPr b="0" lang="es-AR" sz="2400" spc="-1" strike="noStrike">
                <a:solidFill>
                  <a:srgbClr val="dbf5f9"/>
                </a:solidFill>
                <a:latin typeface="Source Sans Pro"/>
              </a:rPr>
              <a:t> </a:t>
            </a:r>
            <a:endParaRPr b="0" lang="es-AR" sz="2400" spc="-1" strike="noStrike">
              <a:solidFill>
                <a:srgbClr val="dbf5f9"/>
              </a:solidFill>
              <a:latin typeface="Source Sans Pro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title"/>
          </p:nvPr>
        </p:nvSpPr>
        <p:spPr>
          <a:xfrm>
            <a:off x="543960" y="326160"/>
            <a:ext cx="10886040" cy="3918960"/>
          </a:xfrm>
          <a:prstGeom prst="rect">
            <a:avLst/>
          </a:prstGeom>
        </p:spPr>
        <p:txBody>
          <a:bodyPr lIns="0" rIns="0" tIns="0" bIns="0" anchor="b">
            <a:normAutofit/>
          </a:bodyPr>
          <a:p>
            <a:r>
              <a:rPr b="0" lang="es-AR" sz="7260" spc="-1" strike="noStrike">
                <a:solidFill>
                  <a:srgbClr val="04617b"/>
                </a:solidFill>
                <a:latin typeface="Source Sans Pro Light"/>
              </a:rPr>
              <a:t>Pulse para editar el formato del texto de título</a:t>
            </a:r>
            <a:endParaRPr b="0" lang="es-AR" sz="726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29" name="PlaceHolder 6"/>
          <p:cNvSpPr>
            <a:spLocks noGrp="1"/>
          </p:cNvSpPr>
          <p:nvPr>
            <p:ph type="body"/>
          </p:nvPr>
        </p:nvSpPr>
        <p:spPr>
          <a:xfrm>
            <a:off x="543960" y="4680720"/>
            <a:ext cx="10886040" cy="22557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117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es-AR" sz="2540" spc="-1" strike="noStrike">
                <a:solidFill>
                  <a:srgbClr val="dbf5f9"/>
                </a:solidFill>
                <a:latin typeface="Source Sans Pro"/>
              </a:rPr>
              <a:t>Pulse para editar el formato de texto del esquema</a:t>
            </a:r>
            <a:endParaRPr b="0" lang="es-AR" sz="2540" spc="-1" strike="noStrike">
              <a:solidFill>
                <a:srgbClr val="dbf5f9"/>
              </a:solidFill>
              <a:latin typeface="Source Sans Pro"/>
            </a:endParaRPr>
          </a:p>
          <a:p>
            <a:pPr lvl="1" marL="864000" indent="-324000">
              <a:spcAft>
                <a:spcPts val="1015"/>
              </a:spcAft>
              <a:buClr>
                <a:srgbClr val="f49100"/>
              </a:buClr>
              <a:buSzPct val="75000"/>
              <a:buFont typeface="Symbol" charset="2"/>
              <a:buChar char=""/>
            </a:pPr>
            <a:r>
              <a:rPr b="0" lang="es-AR" sz="2000" spc="-1" strike="noStrike">
                <a:solidFill>
                  <a:srgbClr val="dbf5f9"/>
                </a:solidFill>
                <a:latin typeface="Source Sans Pro"/>
              </a:rPr>
              <a:t>Segundo nivel del esquema</a:t>
            </a:r>
            <a:endParaRPr b="0" lang="es-AR" sz="2000" spc="-1" strike="noStrike">
              <a:solidFill>
                <a:srgbClr val="dbf5f9"/>
              </a:solidFill>
              <a:latin typeface="Source Sans Pro"/>
            </a:endParaRPr>
          </a:p>
          <a:p>
            <a:pPr lvl="2" marL="1296000" indent="-288000">
              <a:spcAft>
                <a:spcPts val="765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es-AR" sz="2180" spc="-1" strike="noStrike">
                <a:solidFill>
                  <a:srgbClr val="dbf5f9"/>
                </a:solidFill>
                <a:latin typeface="Source Sans Pro"/>
              </a:rPr>
              <a:t>Tercer nivel del esquema</a:t>
            </a:r>
            <a:endParaRPr b="0" lang="es-AR" sz="2180" spc="-1" strike="noStrike">
              <a:solidFill>
                <a:srgbClr val="dbf5f9"/>
              </a:solidFill>
              <a:latin typeface="Source Sans Pro"/>
            </a:endParaRPr>
          </a:p>
          <a:p>
            <a:pPr lvl="3" marL="1728000" indent="-216000">
              <a:spcAft>
                <a:spcPts val="507"/>
              </a:spcAft>
              <a:buClr>
                <a:srgbClr val="f49100"/>
              </a:buClr>
              <a:buSzPct val="75000"/>
              <a:buFont typeface="Symbol" charset="2"/>
              <a:buChar char=""/>
            </a:pPr>
            <a:r>
              <a:rPr b="0" lang="es-AR" sz="1810" spc="-1" strike="noStrike">
                <a:solidFill>
                  <a:srgbClr val="dbf5f9"/>
                </a:solidFill>
                <a:latin typeface="Source Sans Pro"/>
              </a:rPr>
              <a:t>Cuarto nivel del esquema</a:t>
            </a:r>
            <a:endParaRPr b="0" lang="es-AR" sz="1810" spc="-1" strike="noStrike">
              <a:solidFill>
                <a:srgbClr val="dbf5f9"/>
              </a:solidFill>
              <a:latin typeface="Source Sans Pro"/>
            </a:endParaRPr>
          </a:p>
          <a:p>
            <a:pPr lvl="4" marL="2160000" indent="-216000">
              <a:spcAft>
                <a:spcPts val="252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es-AR" sz="1810" spc="-1" strike="noStrike">
                <a:solidFill>
                  <a:srgbClr val="dbf5f9"/>
                </a:solidFill>
                <a:latin typeface="Source Sans Pro"/>
              </a:rPr>
              <a:t>Quinto nivel del esquema</a:t>
            </a:r>
            <a:endParaRPr b="0" lang="es-AR" sz="1810" spc="-1" strike="noStrike">
              <a:solidFill>
                <a:srgbClr val="dbf5f9"/>
              </a:solidFill>
              <a:latin typeface="Source Sans Pro"/>
            </a:endParaRPr>
          </a:p>
          <a:p>
            <a:pPr lvl="5" marL="2592000" indent="-216000">
              <a:spcAft>
                <a:spcPts val="252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es-AR" sz="1810" spc="-1" strike="noStrike">
                <a:solidFill>
                  <a:srgbClr val="dbf5f9"/>
                </a:solidFill>
                <a:latin typeface="Source Sans Pro"/>
              </a:rPr>
              <a:t>Sexto nivel del esquema</a:t>
            </a:r>
            <a:endParaRPr b="0" lang="es-AR" sz="1810" spc="-1" strike="noStrike">
              <a:solidFill>
                <a:srgbClr val="dbf5f9"/>
              </a:solidFill>
              <a:latin typeface="Source Sans Pro"/>
            </a:endParaRPr>
          </a:p>
          <a:p>
            <a:pPr lvl="6" marL="3024000" indent="-216000">
              <a:spcAft>
                <a:spcPts val="252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es-AR" sz="1810" spc="-1" strike="noStrike">
                <a:solidFill>
                  <a:srgbClr val="dbf5f9"/>
                </a:solidFill>
                <a:latin typeface="Source Sans Pro"/>
              </a:rPr>
              <a:t>Séptimo nivel del esquema</a:t>
            </a:r>
            <a:endParaRPr b="0" lang="es-AR" sz="1810" spc="-1" strike="noStrike">
              <a:solidFill>
                <a:srgbClr val="dbf5f9"/>
              </a:solidFill>
              <a:latin typeface="Source Sans Pr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Shape 1"/>
          <p:cNvSpPr txBox="1"/>
          <p:nvPr/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 algn="ctr">
              <a:lnSpc>
                <a:spcPct val="90000"/>
              </a:lnSpc>
            </a:pPr>
            <a:r>
              <a:rPr b="1" lang="es-US" sz="6000" spc="-1" strike="noStrike" u="sng">
                <a:solidFill>
                  <a:srgbClr val="ff0000"/>
                </a:solidFill>
                <a:uFillTx/>
                <a:latin typeface="Calibri Light"/>
              </a:rPr>
              <a:t>Plástica </a:t>
            </a:r>
            <a:br/>
            <a:r>
              <a:rPr b="1" lang="es-US" sz="6000" spc="-1" strike="noStrike" u="sng">
                <a:solidFill>
                  <a:srgbClr val="ff0000"/>
                </a:solidFill>
                <a:uFillTx/>
                <a:latin typeface="Calibri Light"/>
              </a:rPr>
              <a:t>Bienvenida Primavera</a:t>
            </a:r>
            <a:r>
              <a:rPr b="1" lang="es-US" sz="6000" spc="-1" strike="noStrike" u="sng">
                <a:solidFill>
                  <a:srgbClr val="000000"/>
                </a:solidFill>
                <a:uFillTx/>
                <a:latin typeface="Calibri Light"/>
              </a:rPr>
              <a:t> </a:t>
            </a:r>
            <a:br/>
            <a:endParaRPr b="0" lang="es-AR" sz="60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7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s-US" sz="2400" spc="-1" strike="noStrike">
                <a:solidFill>
                  <a:srgbClr val="00b0f0"/>
                </a:solidFill>
                <a:highlight>
                  <a:srgbClr val="ffffff"/>
                </a:highlight>
                <a:latin typeface="Calibri"/>
              </a:rPr>
              <a:t>6° y 7° Grado </a:t>
            </a:r>
            <a:endParaRPr b="0" lang="es-AR" sz="24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1" lang="es-US" sz="4400" spc="-1" strike="noStrike" u="sng">
                <a:solidFill>
                  <a:srgbClr val="ff0000"/>
                </a:solidFill>
                <a:uFillTx/>
                <a:latin typeface="Calibri Light"/>
              </a:rPr>
              <a:t>Actividad</a:t>
            </a:r>
            <a:r>
              <a:rPr b="0" lang="es-US" sz="4400" spc="-1" strike="noStrike">
                <a:solidFill>
                  <a:srgbClr val="000000"/>
                </a:solidFill>
                <a:latin typeface="Calibri Light"/>
              </a:rPr>
              <a:t> </a:t>
            </a:r>
            <a:endParaRPr b="0" lang="es-AR" sz="44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69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US" sz="2800" spc="-1" strike="noStrike">
                <a:solidFill>
                  <a:srgbClr val="000000"/>
                </a:solidFill>
                <a:latin typeface="Calibri"/>
              </a:rPr>
              <a:t>Realizar un cuadro en un cartón rígido.</a:t>
            </a:r>
            <a:endParaRPr b="0" lang="es-AR" sz="2800" spc="-1" strike="noStrike">
              <a:solidFill>
                <a:srgbClr val="dbf5f9"/>
              </a:solidFill>
              <a:latin typeface="Source Sans Pro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US" sz="2800" spc="-1" strike="noStrike">
                <a:solidFill>
                  <a:srgbClr val="000000"/>
                </a:solidFill>
                <a:latin typeface="Calibri"/>
              </a:rPr>
              <a:t>Pintar el fondo del mismo y luego realizar el florero y sus respectivas flores de material reciclable. </a:t>
            </a:r>
            <a:endParaRPr b="0" lang="es-AR" sz="2800" spc="-1" strike="noStrike">
              <a:solidFill>
                <a:srgbClr val="dbf5f9"/>
              </a:solidFill>
              <a:latin typeface="Source Sans Pro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US" sz="2800" spc="-1" strike="noStrike">
                <a:solidFill>
                  <a:srgbClr val="000000"/>
                </a:solidFill>
                <a:latin typeface="Calibri"/>
              </a:rPr>
              <a:t>Materiales a utilizar: cartón, tapitas, sorbete, vasos plásticos, botellas de plástico, etc.</a:t>
            </a:r>
            <a:endParaRPr b="0" lang="es-AR" sz="2800" spc="-1" strike="noStrike">
              <a:solidFill>
                <a:srgbClr val="dbf5f9"/>
              </a:solidFill>
              <a:latin typeface="Source Sans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1" lang="es-US" sz="4400" spc="-1" strike="noStrike">
                <a:solidFill>
                  <a:srgbClr val="ff0000"/>
                </a:solidFill>
                <a:latin typeface="Calibri Light"/>
              </a:rPr>
              <a:t>Imágenes sugeridas </a:t>
            </a:r>
            <a:endParaRPr b="0" lang="es-AR" sz="4400" spc="-1" strike="noStrike">
              <a:solidFill>
                <a:srgbClr val="dd4100"/>
              </a:solidFill>
              <a:latin typeface="Arial"/>
            </a:endParaRPr>
          </a:p>
        </p:txBody>
      </p:sp>
      <p:pic>
        <p:nvPicPr>
          <p:cNvPr id="171" name="Imagen 4" descr=""/>
          <p:cNvPicPr/>
          <p:nvPr/>
        </p:nvPicPr>
        <p:blipFill>
          <a:blip r:embed="rId1"/>
          <a:stretch/>
        </p:blipFill>
        <p:spPr>
          <a:xfrm>
            <a:off x="441360" y="1612080"/>
            <a:ext cx="2097000" cy="2525040"/>
          </a:xfrm>
          <a:prstGeom prst="rect">
            <a:avLst/>
          </a:prstGeom>
          <a:ln w="0">
            <a:noFill/>
          </a:ln>
        </p:spPr>
      </p:pic>
      <p:pic>
        <p:nvPicPr>
          <p:cNvPr id="172" name="Imagen 5" descr=""/>
          <p:cNvPicPr/>
          <p:nvPr/>
        </p:nvPicPr>
        <p:blipFill>
          <a:blip r:embed="rId2"/>
          <a:stretch/>
        </p:blipFill>
        <p:spPr>
          <a:xfrm>
            <a:off x="2643480" y="1612080"/>
            <a:ext cx="2060640" cy="2525040"/>
          </a:xfrm>
          <a:prstGeom prst="rect">
            <a:avLst/>
          </a:prstGeom>
          <a:ln w="0">
            <a:noFill/>
          </a:ln>
        </p:spPr>
      </p:pic>
      <p:pic>
        <p:nvPicPr>
          <p:cNvPr id="173" name="Imagen 6" descr=""/>
          <p:cNvPicPr/>
          <p:nvPr/>
        </p:nvPicPr>
        <p:blipFill>
          <a:blip r:embed="rId3"/>
          <a:stretch/>
        </p:blipFill>
        <p:spPr>
          <a:xfrm>
            <a:off x="4941360" y="1612080"/>
            <a:ext cx="3087360" cy="201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LibreOffice/7.0.3.1$Windows_X86_64 LibreOffice_project/d7547858d014d4cf69878db179d326fc3483e082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2020-09-14T21:58:52Z</dcterms:created>
  <dc:creator>Natalia Galvan</dc:creator>
  <dc:description/>
  <dc:language>es-AR</dc:language>
  <cp:lastModifiedBy>Sergio Fernandez</cp:lastModifiedBy>
  <dcterms:modified xsi:type="dcterms:W3CDTF">2020-11-18T21:03:16Z</dcterms:modified>
  <cp:revision>2</cp:revision>
  <dc:subject/>
  <dc:title>Plástica  Bienvenida Primavera  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Notes">
    <vt:i4>0</vt:i4>
  </property>
  <property fmtid="{D5CDD505-2E9C-101B-9397-08002B2CF9AE}" pid="7" name="PresentationFormat">
    <vt:lpwstr>Panorámica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3</vt:i4>
  </property>
</Properties>
</file>