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7.jpeg" /><Relationship Id="rId4" Type="http://schemas.openxmlformats.org/officeDocument/2006/relationships/image" Target="../media/image6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5DF82-D67E-4B4E-985B-9B9050B448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/>
              <a:t>Plástica </a:t>
            </a:r>
            <a:br>
              <a:rPr lang="es-US"/>
            </a:br>
            <a:r>
              <a:rPr lang="es-US"/>
              <a:t>6° y 7°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7DDB06-0421-964A-A903-20DB22C936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b="1">
                <a:solidFill>
                  <a:srgbClr val="FF0000"/>
                </a:solidFill>
              </a:rPr>
              <a:t>🏠 Comedero de aves 🕊🦅</a:t>
            </a:r>
          </a:p>
        </p:txBody>
      </p:sp>
    </p:spTree>
    <p:extLst>
      <p:ext uri="{BB962C8B-B14F-4D97-AF65-F5344CB8AC3E}">
        <p14:creationId xmlns:p14="http://schemas.microsoft.com/office/powerpoint/2010/main" val="265707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E4A258-7F19-634A-AA39-74A162A9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>
                <a:solidFill>
                  <a:srgbClr val="FF0000"/>
                </a:solidFill>
              </a:rPr>
              <a:t>Importancia de los comederos para aves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1EC62F-2C60-044E-B1AE-F82FD4A4EF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214694"/>
            <a:ext cx="10363826" cy="3143801"/>
          </a:xfrm>
        </p:spPr>
        <p:txBody>
          <a:bodyPr/>
          <a:lstStyle/>
          <a:p>
            <a:r>
              <a:rPr lang="es-US" b="1">
                <a:solidFill>
                  <a:srgbClr val="00B050"/>
                </a:solidFill>
              </a:rPr>
              <a:t>La colocación  de comederos desde nuestro hogar es de suma importancia ya que ayuda a diferentes tipoS de aves a poder subsistir en épocas de climas desfavorables Y así también esten en Buenas condiciones de reproducción en primavera.</a:t>
            </a:r>
          </a:p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0138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1C096-6617-404A-84B1-C98D73ABE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>
                <a:solidFill>
                  <a:srgbClr val="FF0000"/>
                </a:solidFill>
              </a:rPr>
              <a:t>Actividad</a:t>
            </a:r>
            <a:r>
              <a:rPr lang="es-US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DFA2D7-F367-E942-BA92-E047350093D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US"/>
              <a:t>Realizar un comedero para aves </a:t>
            </a:r>
          </a:p>
          <a:p>
            <a:r>
              <a:rPr lang="es-US"/>
              <a:t>El mismo se puede realizar reutilizado cajitas de leche o jugos,  también de botellas o bidones de plástico,  palitos de madera, etc. </a:t>
            </a:r>
          </a:p>
          <a:p>
            <a:r>
              <a:rPr lang="es-US"/>
              <a:t>Limpiar y proceder a realizar los Cortes de nuestro comedero, pintar y colocar los apliques que se hayan elegido. </a:t>
            </a:r>
          </a:p>
          <a:p>
            <a:r>
              <a:rPr lang="es-US"/>
              <a:t>Luego de realizado el trabajo pasar las fotos al docente. </a:t>
            </a:r>
          </a:p>
          <a:p>
            <a:r>
              <a:rPr lang="es-US"/>
              <a:t>Trabajar en familia. </a:t>
            </a:r>
          </a:p>
        </p:txBody>
      </p:sp>
    </p:spTree>
    <p:extLst>
      <p:ext uri="{BB962C8B-B14F-4D97-AF65-F5344CB8AC3E}">
        <p14:creationId xmlns:p14="http://schemas.microsoft.com/office/powerpoint/2010/main" val="133620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668AEA-FE12-0540-B6AC-7E63C4FCC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>
                <a:solidFill>
                  <a:srgbClr val="FF0000"/>
                </a:solidFill>
              </a:rPr>
              <a:t>Imágenes sugeridas 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D5A9CFE1-FCCA-F040-9410-A3CAB487856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23516" y="2320575"/>
            <a:ext cx="2520910" cy="3424237"/>
          </a:xfr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842957AD-E1DA-0642-92B6-B507C8B851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310" y="2320574"/>
            <a:ext cx="2421031" cy="3424237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4F2A0747-E8C1-0B41-83C2-5740E28A89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3225" y="2320574"/>
            <a:ext cx="2949917" cy="3357316"/>
          </a:xfrm>
          <a:prstGeom prst="rect">
            <a:avLst/>
          </a:prstGeom>
        </p:spPr>
      </p:pic>
      <p:pic>
        <p:nvPicPr>
          <p:cNvPr id="7" name="Imagen 7">
            <a:extLst>
              <a:ext uri="{FF2B5EF4-FFF2-40B4-BE49-F238E27FC236}">
                <a16:creationId xmlns:a16="http://schemas.microsoft.com/office/drawing/2014/main" id="{091F8383-D1FE-2D40-9175-8DAEE3E28D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12026" y="2320574"/>
            <a:ext cx="2756458" cy="3357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947898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Gota</vt:lpstr>
      <vt:lpstr>Plástica  6° y 7°</vt:lpstr>
      <vt:lpstr>Importancia de los comederos para aves</vt:lpstr>
      <vt:lpstr>Actividad </vt:lpstr>
      <vt:lpstr>Imágenes sugeridas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Plástica  6° y 7°</dc:title>
  <dc:creator>Natalia Galvan</dc:creator>
  <cp:lastModifiedBy>Natalia Galvan</cp:lastModifiedBy>
  <cp:revision>1</cp:revision>
  <dcterms:created xsi:type="dcterms:W3CDTF">2020-08-20T12:53:12Z</dcterms:created>
  <dcterms:modified xsi:type="dcterms:W3CDTF">2020-08-20T13:59:24Z</dcterms:modified>
</cp:coreProperties>
</file>