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59" r:id="rId5"/>
    <p:sldId id="262" r:id="rId6"/>
    <p:sldId id="258" r:id="rId7"/>
    <p:sldId id="261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A1BF1E8-78AA-46C8-99FB-81650DC53B29}" type="datetimeFigureOut">
              <a:rPr lang="es-AR" smtClean="0"/>
              <a:t>27/10/2020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58CA520-20E7-43E9-9DA8-56C95116DFBA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TEXTOS INSTRUMENTALES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PARA EL MUNDO DEL TRABAJO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10205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 Tipos de textos</a:t>
            </a:r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00808"/>
            <a:ext cx="676875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728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TIPOS DE TEXTOS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000" dirty="0"/>
              <a:t>El currículum vitae es un texto </a:t>
            </a:r>
            <a:r>
              <a:rPr lang="es-AR" sz="2000" b="1" i="1" dirty="0">
                <a:solidFill>
                  <a:srgbClr val="92D050"/>
                </a:solidFill>
              </a:rPr>
              <a:t>expositivo </a:t>
            </a:r>
            <a:r>
              <a:rPr lang="es-AR" sz="2000" dirty="0"/>
              <a:t>(raramente argumentativo) mediante el cual una persona solicita un empleo (en una determinada empresa u organismo) o una beca (en el ámbito académico por ejemplo</a:t>
            </a:r>
            <a:r>
              <a:rPr lang="es-AR" sz="2000" dirty="0" smtClean="0"/>
              <a:t>).</a:t>
            </a:r>
            <a:endParaRPr lang="es-AR" sz="2000" dirty="0"/>
          </a:p>
          <a:p>
            <a:r>
              <a:rPr lang="es-AR" sz="1800" dirty="0"/>
              <a:t>El tipo de carta que escribimos queda definido tanto por su contenido como por la intención de su </a:t>
            </a:r>
            <a:r>
              <a:rPr lang="es-AR" sz="1800" dirty="0" smtClean="0"/>
              <a:t>mensaje. Para </a:t>
            </a:r>
            <a:r>
              <a:rPr lang="es-AR" sz="1800" dirty="0"/>
              <a:t>el caso particular de la </a:t>
            </a:r>
            <a:r>
              <a:rPr lang="es-AR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presentación </a:t>
            </a:r>
            <a:r>
              <a:rPr lang="es-AR" sz="1800" dirty="0"/>
              <a:t>el propósito es motivar al destinatario a valorar nuestro currículum vitae, mediante una exposición voluntaria de las calificaciones y características del remitente que sean útiles para que se considere nuestra candidatura a un puesto de trabajo, vacante o beneficio.</a:t>
            </a:r>
            <a:endParaRPr lang="es-AR" sz="1800" dirty="0" smtClean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3474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CURRICULUM VITAE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AR" dirty="0"/>
          </a:p>
          <a:p>
            <a:r>
              <a:rPr lang="es-AR" dirty="0"/>
              <a:t>Cuando una persona busca trabajo tiene la posibilidad de llegar a una entrevista laboral si hizo bien su currículum vitae. </a:t>
            </a: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r>
              <a:rPr lang="es-AR" dirty="0"/>
              <a:t>El currículum es un documento que sintetiza, básicamente, la información sobre la experiencia laboral y la formación profesional de una persona.</a:t>
            </a:r>
          </a:p>
          <a:p>
            <a:endParaRPr lang="es-AR" dirty="0"/>
          </a:p>
          <a:p>
            <a:r>
              <a:rPr lang="es-AR" dirty="0"/>
              <a:t>Para escribir el currículum es indispensa­ble reflexionar profundamente para deter­minar cuáles son las habilidades, los logros alcanzados, los conocimientos adquiridos. etc.. que cada uno posee y conviene destacar.</a:t>
            </a:r>
          </a:p>
        </p:txBody>
      </p:sp>
    </p:spTree>
    <p:extLst>
      <p:ext uri="{BB962C8B-B14F-4D97-AF65-F5344CB8AC3E}">
        <p14:creationId xmlns:p14="http://schemas.microsoft.com/office/powerpoint/2010/main" val="196710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      CARTA </a:t>
            </a:r>
            <a:r>
              <a:rPr lang="es-AR" dirty="0"/>
              <a:t>DE PRESENTACIÓN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AR" dirty="0"/>
          </a:p>
          <a:p>
            <a:r>
              <a:rPr lang="es-AR" dirty="0"/>
              <a:t>Es la carta que acompaña el curriculum y que sirve, como este, para obtener una entrevista laboral en la empresa adonde se remite.</a:t>
            </a:r>
          </a:p>
          <a:p>
            <a:endParaRPr lang="es-AR" dirty="0"/>
          </a:p>
          <a:p>
            <a:r>
              <a:rPr lang="es-AR" dirty="0"/>
              <a:t>Responde al formato de una carta y cons­ta de las siguientes partes:</a:t>
            </a:r>
          </a:p>
          <a:p>
            <a:endParaRPr lang="es-AR" dirty="0"/>
          </a:p>
          <a:p>
            <a:r>
              <a:rPr lang="es-AR" dirty="0"/>
              <a:t>Lugar y fecha</a:t>
            </a:r>
          </a:p>
          <a:p>
            <a:r>
              <a:rPr lang="es-AR" dirty="0"/>
              <a:t>Destinatario</a:t>
            </a:r>
          </a:p>
          <a:p>
            <a:r>
              <a:rPr lang="es-AR" dirty="0"/>
              <a:t>Cuerpo</a:t>
            </a:r>
          </a:p>
          <a:p>
            <a:r>
              <a:rPr lang="es-AR" dirty="0"/>
              <a:t>Saludo</a:t>
            </a:r>
          </a:p>
          <a:p>
            <a:r>
              <a:rPr lang="es-AR" dirty="0"/>
              <a:t>Firma</a:t>
            </a:r>
          </a:p>
        </p:txBody>
      </p:sp>
    </p:spTree>
    <p:extLst>
      <p:ext uri="{BB962C8B-B14F-4D97-AF65-F5344CB8AC3E}">
        <p14:creationId xmlns:p14="http://schemas.microsoft.com/office/powerpoint/2010/main" val="2833572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La solicitud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dirty="0"/>
              <a:t>Es el texto por el cual una persona efec­túa un pedido a otra. El receptor de la solicitud tiene autoridad y, por lo tanto, puede conceder o gestionar lo deseado por el emisor: una beca, la reincorporación a un club una vacante en la escuela, un certifi­cado, etc.</a:t>
            </a:r>
          </a:p>
        </p:txBody>
      </p:sp>
    </p:spTree>
    <p:extLst>
      <p:ext uri="{BB962C8B-B14F-4D97-AF65-F5344CB8AC3E}">
        <p14:creationId xmlns:p14="http://schemas.microsoft.com/office/powerpoint/2010/main" val="768817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La entrevista de trabajo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dirty="0" smtClean="0"/>
              <a:t>Entrevista </a:t>
            </a:r>
            <a:r>
              <a:rPr lang="es-AR" dirty="0"/>
              <a:t>de trabajo consiste en una conversación a través de la que se trata de determinar la adecuación de un candidato/a </a:t>
            </a:r>
            <a:r>
              <a:rPr lang="es-AR" dirty="0" err="1"/>
              <a:t>a</a:t>
            </a:r>
            <a:r>
              <a:rPr lang="es-AR" dirty="0"/>
              <a:t> un puesto de trabajo, con el objeto de completar la información obtenida mediante el curriculum.</a:t>
            </a:r>
          </a:p>
          <a:p>
            <a:endParaRPr lang="es-AR" dirty="0"/>
          </a:p>
          <a:p>
            <a:r>
              <a:rPr lang="es-AR" dirty="0"/>
              <a:t>La entrevista es la fase última y decisiva del proceso de búsqueda de empleo. Todos los pasos anteriores (toma de información, preparación de la carta de presentación y del curriculum, y envío de éstos a las empresas) han estado dirigidos a conseguir una cita con una persona de la empresa. Es el momento del contacto personal. La entrevista es importante porque en ella nos jugamos mucho en poco tiempo.</a:t>
            </a:r>
          </a:p>
        </p:txBody>
      </p:sp>
    </p:spTree>
    <p:extLst>
      <p:ext uri="{BB962C8B-B14F-4D97-AF65-F5344CB8AC3E}">
        <p14:creationId xmlns:p14="http://schemas.microsoft.com/office/powerpoint/2010/main" val="1811816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108</TotalTime>
  <Words>431</Words>
  <Application>Microsoft Office PowerPoint</Application>
  <PresentationFormat>Presentación en pantalla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Opulento</vt:lpstr>
      <vt:lpstr>TEXTOS INSTRUMENTALES </vt:lpstr>
      <vt:lpstr> Tipos de textos</vt:lpstr>
      <vt:lpstr>TIPOS DE TEXTOS </vt:lpstr>
      <vt:lpstr>CURRICULUM VITAE </vt:lpstr>
      <vt:lpstr>      CARTA DE PRESENTACIÓN </vt:lpstr>
      <vt:lpstr>La solicitud </vt:lpstr>
      <vt:lpstr>La entrevista de trabajo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TEXTOS INSTRUMENTALES</dc:title>
  <dc:creator>Lili</dc:creator>
  <cp:lastModifiedBy>Lili</cp:lastModifiedBy>
  <cp:revision>5</cp:revision>
  <dcterms:created xsi:type="dcterms:W3CDTF">2020-10-21T12:04:24Z</dcterms:created>
  <dcterms:modified xsi:type="dcterms:W3CDTF">2020-10-27T23:26:53Z</dcterms:modified>
</cp:coreProperties>
</file>