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617BF-BFC9-455C-9961-12157EB6F017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56CF4-7280-4D47-B0CC-2E28682470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1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89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5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52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27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8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86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6CF4-7280-4D47-B0CC-2E28682470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26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7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7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43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89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05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20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65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66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1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3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3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3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1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0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9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A0F876-7DCF-4AEF-8576-640F681A7502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FAA9DC-076F-442B-BC28-8D3E5B1388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8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994483" y="2514600"/>
            <a:ext cx="70144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dirty="0"/>
              <a:t>Características de los objetos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8989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83455" y="1076739"/>
            <a:ext cx="7840579" cy="3544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Como pudiste evidenciar en la evolución de los objetos, hasta el momento se ha creado multitud de artefactos que solucionaron y solucionan diferentes problemas o necesidades de los seres humanos.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Ahora, analizaremos las características de estos artefactos. Los artefactos tecnológicos son el producto final de todo un proceso planificado para satisfacer una necesidad, y debe mantener diferentes características</a:t>
            </a:r>
            <a:endParaRPr lang="en-US" sz="24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523" y="4715626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38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19055" y="869650"/>
            <a:ext cx="80910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 la hora de diseñar un artefacto se debe considerar  que cumpla tres </a:t>
            </a:r>
            <a:r>
              <a:rPr lang="es-AR" sz="2400" b="1" dirty="0">
                <a:solidFill>
                  <a:srgbClr val="00008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propiedades principales: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s-A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s-A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AR" sz="2400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Resistente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para que soporte sin romperse el efecto  de las fuerzas a las que se encuentra sometido.</a:t>
            </a:r>
          </a:p>
          <a:p>
            <a:endParaRPr lang="es-A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s-AR" sz="2400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Rígida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para que lo haga sin deformarse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y,</a:t>
            </a:r>
          </a:p>
          <a:p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es-AR" sz="2400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Estable,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para que se mantenga en equilibrio sin volcarse ni caerse.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53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46073" y="246392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Esto se resume en que los artefactos tecnológicos deben contener una </a:t>
            </a:r>
            <a:r>
              <a:rPr lang="es-AR" sz="2400" b="1" u="sng" dirty="0" smtClean="0">
                <a:solidFill>
                  <a:srgbClr val="07376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estructura.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37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66654" y="271065"/>
            <a:ext cx="8686800" cy="503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s-AR" sz="4000" b="1" dirty="0">
                <a:solidFill>
                  <a:srgbClr val="073763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FUNCIONES DE LAS </a:t>
            </a:r>
            <a:r>
              <a:rPr lang="es-AR" sz="4000" b="1" dirty="0" smtClean="0">
                <a:solidFill>
                  <a:srgbClr val="073763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ESTRUCTURAS</a:t>
            </a: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endParaRPr lang="en-US" sz="4000" b="1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AR" sz="1600" b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es-AR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– Soportar cargas.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AR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2 – Mantener la forma.</a:t>
            </a:r>
            <a:r>
              <a:rPr lang="es-AR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just"/>
            <a:endParaRPr lang="es-AR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AR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3 – Proteger partes delicadas.</a:t>
            </a:r>
            <a:r>
              <a:rPr lang="es-AR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just"/>
            <a:endParaRPr lang="es-AR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AR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4. Ligeras:</a:t>
            </a:r>
            <a:r>
              <a:rPr lang="es-AR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5. Estabilidad</a:t>
            </a:r>
            <a:r>
              <a:rPr lang="es-AR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70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359236" y="726980"/>
            <a:ext cx="5276124" cy="7177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 err="1">
                <a:solidFill>
                  <a:srgbClr val="07376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</a:t>
            </a:r>
            <a:r>
              <a:rPr lang="en-US" sz="4000" b="1" dirty="0">
                <a:solidFill>
                  <a:srgbClr val="07376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4000" b="1" dirty="0" err="1">
                <a:solidFill>
                  <a:srgbClr val="07376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Estructuras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306305" y="1831447"/>
            <a:ext cx="85556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 nuestro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alrededor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encontrarnos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todo tipo de estructuras. Algunas de ellas son creadas por la naturaleza y por tanto las denominamos</a:t>
            </a:r>
            <a:r>
              <a:rPr lang="es-AR" sz="24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s-AR" sz="2400" b="1" dirty="0">
                <a:solidFill>
                  <a:srgbClr val="00008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estructuras naturales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Por ejemplo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El esqueleto de un ser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vertebrado,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el caparazón de un animal o la estructura de un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árbol</a:t>
            </a:r>
            <a:endParaRPr lang="en-US" sz="2400" dirty="0"/>
          </a:p>
        </p:txBody>
      </p:sp>
      <p:sp>
        <p:nvSpPr>
          <p:cNvPr id="4" name="Rectángulo 3"/>
          <p:cNvSpPr/>
          <p:nvPr/>
        </p:nvSpPr>
        <p:spPr>
          <a:xfrm>
            <a:off x="4558145" y="4439758"/>
            <a:ext cx="74121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Otras han sido diseñadas y construidas por el hombre para satisfacer sus necesidades a lo largo de su evolución, las llamaremos  </a:t>
            </a:r>
            <a:r>
              <a:rPr lang="es-AR" sz="2400" b="1" dirty="0">
                <a:solidFill>
                  <a:srgbClr val="00008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estructuras artificiales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Por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ejemplos 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puentes </a:t>
            </a: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edificios</a:t>
            </a:r>
            <a:r>
              <a:rPr lang="es-A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09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849091" y="451725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Una estructura es un conjunto de elemento unidos entre sí capaces de soportar los </a:t>
            </a:r>
            <a:r>
              <a:rPr lang="es-AR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fuerzas que actúan sobre ella, con el objeto de conservar su forma.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30437" y="597068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AR" sz="4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¿Qué es una estructura?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057" y="1642630"/>
            <a:ext cx="3094759" cy="2116146"/>
          </a:xfrm>
          <a:prstGeom prst="rect">
            <a:avLst/>
          </a:prstGeom>
        </p:spPr>
      </p:pic>
      <p:sp>
        <p:nvSpPr>
          <p:cNvPr id="5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5875" cap="rnd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SPRING_QUIZ_SHAPE1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7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Quiz</a:t>
            </a:r>
            <a:endParaRPr lang="en-US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8" name="ISPRING_QUIZ_SHAPE3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57855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9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n-US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Click the </a:t>
            </a:r>
            <a:r>
              <a:rPr lang="en-US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Quiz</a:t>
            </a:r>
            <a:r>
              <a:rPr lang="en-US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button to edit this object</a:t>
            </a:r>
            <a:endParaRPr lang="en-US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086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BA6F2291-8B3E-49C4-862F-AEECEF161779}"/>
  <p:tag name="ISPRING_RESOURCE_FOLDER" val="D:\ELE\TPFI\ESTRUCTURAS\"/>
  <p:tag name="ISPRING_PRESENTATION_PATH" val="D:\ELE\TPFI\ESTRUCTURAS.pptx"/>
  <p:tag name="ISPRING_PROJECT_VERSION" val="9.32"/>
  <p:tag name="ISPRING_PROJECT_FOLDER_UPDATED" val="1"/>
  <p:tag name="ISPRING_LMS_API_VERSION" val="SCORM 1.2"/>
  <p:tag name="ISPRING_ULTRA_SCORM_COURSE_ID" val="1CF64BCB-F68A-4C8B-B093-44DA1465B551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001B!7\u001E{581067F2-7D03-4091-B3B1-3BC88AA2E92C}&quot;,&quot;D:\\ELE\\TPFI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},&quot;advancedSettings&quot;:{&quot;enableTextAllocation&quot;:&quot;T_TRUE&quot;,&quot;viewingFromLocalDrive&quot;:&quot;T_TRUE&quot;,&quot;contentScale&quot;:75,&quot;contentScaleMode&quot;:&quot;SCAL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PASSING_SCORE" val="80.000000"/>
  <p:tag name="ISPRING_PRESENTATION_TITLE" val="ESTRUCTURAS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1.quiz"/>
  <p:tag name="ISPRING_QUIZ_FULL_PATH" val="D:\ELE\TPFI\ESTRUCTURAS\quiz\quiz1.quiz"/>
  <p:tag name="ISPRING_QUIZ_RELATIVE_PATH" val="ESTRUCTURAS\quiz\quiz1.quiz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136</TotalTime>
  <Words>157</Words>
  <Application>Microsoft Office PowerPoint</Application>
  <PresentationFormat>Panorámica</PresentationFormat>
  <Paragraphs>38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Segoe UI</vt:lpstr>
      <vt:lpstr>Segoe UI Semibold</vt:lpstr>
      <vt:lpstr>Times New Roman</vt:lpstr>
      <vt:lpstr>Parallax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ESTRUCTURAS</dc:title>
  <dc:creator>Alumno</dc:creator>
  <cp:lastModifiedBy>Alumno</cp:lastModifiedBy>
  <cp:revision>9</cp:revision>
  <dcterms:created xsi:type="dcterms:W3CDTF">2020-10-05T19:24:14Z</dcterms:created>
  <dcterms:modified xsi:type="dcterms:W3CDTF">2020-10-05T21:40:17Z</dcterms:modified>
</cp:coreProperties>
</file>