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8DC87D-0C4E-6547-071D-78CC3B170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499117" cy="2932002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DIVISION TOPOGRAFICA DEL TORAX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700459-F863-1794-E304-1EFA98D4E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751012" y="7005483"/>
            <a:ext cx="8689976" cy="206477"/>
          </a:xfrm>
        </p:spPr>
        <p:txBody>
          <a:bodyPr>
            <a:normAutofit fontScale="32500" lnSpcReduction="20000"/>
          </a:bodyPr>
          <a:lstStyle/>
          <a:p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D0EDADC-06F3-F007-DE27-C1CB2F793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19" y="677195"/>
            <a:ext cx="8229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0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8B4DE-63AD-5F0E-9824-93FABC6EB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504334"/>
            <a:ext cx="10364451" cy="4070556"/>
          </a:xfrm>
        </p:spPr>
        <p:txBody>
          <a:bodyPr>
            <a:norm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TORAX SE DIVIDE ANATOMICAMENTE EN LA CAVIDAD PLEURAL( DERECHA E IZQUIERDA) Y EL MEDIASTINO, QUE ES EL ESPACIO CENTRAL QUE CONTIENE EL CORAZON, GRANDES VASOS, TRAQUEA, ESOFAGO Y OTROS TEJIDOS.</a:t>
            </a:r>
          </a:p>
        </p:txBody>
      </p:sp>
    </p:spTree>
    <p:extLst>
      <p:ext uri="{BB962C8B-B14F-4D97-AF65-F5344CB8AC3E}">
        <p14:creationId xmlns:p14="http://schemas.microsoft.com/office/powerpoint/2010/main" val="2551630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23E90F-49AF-815B-F9F1-ACB33F25E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20876"/>
            <a:ext cx="10364451" cy="4277033"/>
          </a:xfrm>
        </p:spPr>
        <p:txBody>
          <a:bodyPr>
            <a:normAutofit fontScale="90000"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mediastino se subdivide en superior e inferior, y este ultimo a su vez en anterior, medio y posterior.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División topográfica del tórax: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cavidades pleurales: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los espacios a cada lado del mediastino donde se alojan los pulmones y están revestidas por la pleura.</a:t>
            </a:r>
          </a:p>
        </p:txBody>
      </p:sp>
    </p:spTree>
    <p:extLst>
      <p:ext uri="{BB962C8B-B14F-4D97-AF65-F5344CB8AC3E}">
        <p14:creationId xmlns:p14="http://schemas.microsoft.com/office/powerpoint/2010/main" val="2452553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98799-9A91-8275-BDBC-6145A1D5D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637071"/>
            <a:ext cx="10364451" cy="3318387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el espacio central del tórax, limitado por las cavidades pleurales y que contiene estructuras vitales.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8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8B442D3-8CFB-9D2E-8973-BE4D935F4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305" y="0"/>
            <a:ext cx="4875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314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45AD43-430D-9DC2-F887-8122EE7C0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14399"/>
            <a:ext cx="10364451" cy="4837472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División del mediastino: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superior: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extiende desde la abertura torácica superior hasta el plano transverso del tórax( que pasa por el Angulo del esternón y la vertebra t4-t5). Contiene la tráquea, esófago, vasos sanguíneos principales, nervios y el timo( en niños).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93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B8F53A-DB9E-B822-427E-AF8F1E53C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71599"/>
            <a:ext cx="10364451" cy="4395020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inferior: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se divide en 3 partes: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mediastino anterior: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Esta ubicado entre el esternón y el pericardio( saco que rodea el corazón).CONTIENE TEJIDO CONECTIVO, GRASA Y EL TIMO( EN ADULTOS, GERELMENTE TEJIDO ADIPOSO)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00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3998D-2EE4-3FD4-8A2A-1F155C0C5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035277"/>
            <a:ext cx="10364451" cy="2920181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MEDIO: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CONTIENE EL CORAZON DENTRO DEL PERICARDIO, LOS GRANDES VASOS QUE EMERGEN O ENTRAN AL CORAZON , EL NERVIO FRENICO Y LA BIFURCACION DE LA TRAQUEA.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129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ECF8EF-4A6B-D91B-2DC2-906CBC902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814051"/>
            <a:ext cx="10364451" cy="3495368"/>
          </a:xfrm>
        </p:spPr>
        <p:txBody>
          <a:bodyPr>
            <a:norm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MEDIASTINO POSTERIOR: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ENCUENTRA DETRÁS DEL PERICARDIO. CONTIENE LA  AORTA DESCENDENTE , VENAS ACIGOS, ESOFAGO, CONDUCTO TORACICO, NERVIOS VAGOS Y SIMPATICOS.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5754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30</TotalTime>
  <Words>289</Words>
  <Application>Microsoft Office PowerPoint</Application>
  <PresentationFormat>Panorámica</PresentationFormat>
  <Paragraphs>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Tw Cen MT</vt:lpstr>
      <vt:lpstr>Gota</vt:lpstr>
      <vt:lpstr>DIVISION TOPOGRAFICA DEL TORAX         </vt:lpstr>
      <vt:lpstr>El TORAX SE DIVIDE ANATOMICAMENTE EN LA CAVIDAD PLEURAL( DERECHA E IZQUIERDA) Y EL MEDIASTINO, QUE ES EL ESPACIO CENTRAL QUE CONTIENE EL CORAZON, GRANDES VASOS, TRAQUEA, ESOFAGO Y OTROS TEJIDOS.</vt:lpstr>
      <vt:lpstr>El mediastino se subdivide en superior e inferior, y este ultimo a su vez en anterior, medio y posterior.  División topográfica del tórax:  cavidades pleurales:  Son los espacios a cada lado del mediastino donde se alojan los pulmones y están revestidas por la pleura.</vt:lpstr>
      <vt:lpstr>Mediastino:  Es el espacio central del tórax, limitado por las cavidades pleurales y que contiene estructuras vitales.</vt:lpstr>
      <vt:lpstr>Presentación de PowerPoint</vt:lpstr>
      <vt:lpstr>División del mediastino:  mediastino superior: se extiende desde la abertura torácica superior hasta el plano transverso del tórax( que pasa por el Angulo del esternón y la vertebra t4-t5). Contiene la tráquea, esófago, vasos sanguíneos principales, nervios y el timo( en niños).</vt:lpstr>
      <vt:lpstr>Mediastino inferior:  se divide en 3 partes:  - mediastino anterior: Esta ubicado entre el esternón y el pericardio( saco que rodea el corazón).CONTIENE TEJIDO CONECTIVO, GRASA Y EL TIMO( EN ADULTOS, GERELMENTE TEJIDO ADIPOSO) </vt:lpstr>
      <vt:lpstr>MEDIASTINO MEDIO: CONTIENE EL CORAZON DENTRO DEL PERICARDIO, LOS GRANDES VASOS QUE EMERGEN O ENTRAN AL CORAZON , EL NERVIO FRENICO Y LA BIFURCACION DE LA TRAQUEA.</vt:lpstr>
      <vt:lpstr>MEDIASTINO POSTERIOR: SE ENCUENTRA DETRÁS DEL PERICARDIO. CONTIENE LA  AORTA DESCENDENTE , VENAS ACIGOS, ESOFAGO, CONDUCTO TORACICO, NERVIOS VAGOS Y SIMPATICOS.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8</cp:revision>
  <dcterms:created xsi:type="dcterms:W3CDTF">2025-06-20T17:59:32Z</dcterms:created>
  <dcterms:modified xsi:type="dcterms:W3CDTF">2025-06-23T14:15:43Z</dcterms:modified>
</cp:coreProperties>
</file>