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1D05E6-5CB6-6EA9-0F94-568B57EA3A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964357"/>
          </a:xfrm>
        </p:spPr>
        <p:txBody>
          <a:bodyPr>
            <a:normAutofit fontScale="90000"/>
          </a:bodyPr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PLANOS Y POSICIONES ANATOMICAS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Los planos anatómicos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son planos imaginarios que se utilizan para describir la posición y orientación del cuerpo humano.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Las posiciones anatómicas: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estándares describe al cuerpo humano de pie, erguido, mirando hacia adelante, con los brazos extendidos a los lados y las palmas de las manos hacia adelante.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023362-7EA5-8B57-E96B-EF41E0E048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7167715"/>
            <a:ext cx="9144000" cy="45719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79619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42C1FC-43E5-5E64-70B2-96C4C317E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3394"/>
            <a:ext cx="10515600" cy="4159045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Planos Anatómicos.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 Plano Sagital: Divide al cuerpo en dos mitades, izquierda y derecha.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-Plano Frontal ( Coronal): Divide al cuerpo en una porción anterior ( delantera) y posterior( Espalda).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 Plano Transversal( Horizontal): Divide al cuerpo en una porción superior e inferior.</a:t>
            </a: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2864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61AC49B-743F-9AE4-3F09-C444E3469F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2235" y="0"/>
            <a:ext cx="598753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340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F5D93D-F106-2F85-2331-86F7CF401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62982"/>
            <a:ext cx="10515600" cy="2403986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Las Posiciones Anatómicas en medicina, se utilizan para facilitar la exploración, diagnostico( Dx) y tratamientos(tto).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 Semifowler.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-Decúbito supino o dorsal.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-Decúbito lateral derecha o izquierda.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-Posición de Sims.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-Tremdelemburg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-Genupectoral.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-Posición de litotomía o ginecológica.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195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896423B-0196-E003-A4F5-2A45778809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250" y="0"/>
            <a:ext cx="6224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6611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187</Words>
  <Application>Microsoft Office PowerPoint</Application>
  <PresentationFormat>Panorámica</PresentationFormat>
  <Paragraphs>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Tema de Office</vt:lpstr>
      <vt:lpstr>PLANOS Y POSICIONES ANATOMICAS  Los planos anatómicos son planos imaginarios que se utilizan para describir la posición y orientación del cuerpo humano. Las posiciones anatómicas: estándares describe al cuerpo humano de pie, erguido, mirando hacia adelante, con los brazos extendidos a los lados y las palmas de las manos hacia adelante.</vt:lpstr>
      <vt:lpstr>Planos Anatómicos.  - Plano Sagital: Divide al cuerpo en dos mitades, izquierda y derecha.   -Plano Frontal ( Coronal): Divide al cuerpo en una porción anterior ( delantera) y posterior( Espalda).  - Plano Transversal( Horizontal): Divide al cuerpo en una porción superior e inferior. </vt:lpstr>
      <vt:lpstr>Presentación de PowerPoint</vt:lpstr>
      <vt:lpstr>Las Posiciones Anatómicas en medicina, se utilizan para facilitar la exploración, diagnostico( Dx) y tratamientos(tto).  - Semifowler. -Decúbito supino o dorsal. -Decúbito lateral derecha o izquierda. -Posición de Sims. -Tremdelemburg -Genupectoral. -Posición de litotomía o ginecológica. 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3</cp:revision>
  <dcterms:created xsi:type="dcterms:W3CDTF">2025-06-07T22:53:56Z</dcterms:created>
  <dcterms:modified xsi:type="dcterms:W3CDTF">2025-06-21T17:53:09Z</dcterms:modified>
</cp:coreProperties>
</file>