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0E609D-EF80-F561-3FBA-C75A608C6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4055260"/>
          </a:xfrm>
        </p:spPr>
        <p:txBody>
          <a:bodyPr/>
          <a:lstStyle/>
          <a:p>
            <a:pPr algn="ctr"/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DIVISIONES TOPOGRAFICAS DEL ABDOMEN DEL CUERPO</a:t>
            </a: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HUMANO</a:t>
            </a: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división topográfica del abdomen se refiere al estudio de las regiones y cuadrantes del abdomen que ayudan a identificar la localización de los órganos internos</a:t>
            </a: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5D7F7E8-0151-836E-8908-91B2E04C6B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8009" y="6990734"/>
            <a:ext cx="7766936" cy="339213"/>
          </a:xfrm>
        </p:spPr>
        <p:txBody>
          <a:bodyPr>
            <a:normAutofit lnSpcReduction="1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23377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AD0B9B8-397C-010F-6A91-3E840A3E2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1747"/>
            <a:ext cx="12029477" cy="617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895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FEF4E37-E141-B469-FA7C-3F39B597C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76632"/>
            <a:ext cx="8596668" cy="4085302"/>
          </a:xfrm>
        </p:spPr>
        <p:txBody>
          <a:bodyPr>
            <a:normAutofit/>
          </a:bodyPr>
          <a:lstStyle/>
          <a:p>
            <a:pPr algn="ctr"/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anatomía, las regiones topográficas son áreas especificas del cuerpo humano delimitadas por referencias anatómicas, permitiendo la descripción detalladas de la ubicación de estructuras y patologías.</a:t>
            </a:r>
          </a:p>
        </p:txBody>
      </p:sp>
    </p:spTree>
    <p:extLst>
      <p:ext uri="{BB962C8B-B14F-4D97-AF65-F5344CB8AC3E}">
        <p14:creationId xmlns:p14="http://schemas.microsoft.com/office/powerpoint/2010/main" val="3018236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5EE82D-C26D-966D-A58E-B11532F3AE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516193"/>
            <a:ext cx="8596668" cy="5678129"/>
          </a:xfrm>
        </p:spPr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Extremidades: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-Miembros superiores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-Miembros inferiores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Cabeza y Cuello: 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-Cara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Cuello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Columna Vertebral</a:t>
            </a:r>
          </a:p>
        </p:txBody>
      </p:sp>
    </p:spTree>
    <p:extLst>
      <p:ext uri="{BB962C8B-B14F-4D97-AF65-F5344CB8AC3E}">
        <p14:creationId xmlns:p14="http://schemas.microsoft.com/office/powerpoint/2010/main" val="4095849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299DC-0ED7-53C6-33E3-A65982747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988143"/>
            <a:ext cx="8596668" cy="5294670"/>
          </a:xfrm>
        </p:spPr>
        <p:txBody>
          <a:bodyPr>
            <a:normAutofit fontScale="90000"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Tronco: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-Tórax: Mediastino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Abdomen: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 divide en cuadrantes y regiones( hipocondrio derecho e izquierdo, epigastrio, flanco derecho e izquierdo, mesogastrio, fosa iliaca derecha e izquierda, e hipogastrio.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Pelvis y Perineo.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103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9D6E6B-5F52-AEB4-85C6-71D659638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342103"/>
            <a:ext cx="8596668" cy="3923071"/>
          </a:xfrm>
        </p:spPr>
        <p:txBody>
          <a:bodyPr>
            <a:noAutofit/>
          </a:bodyPr>
          <a:lstStyle/>
          <a:p>
            <a:pPr algn="ctr"/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Importancia de las Regiones Topográficas: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Facilitan la Comunicación entre Profesionales de la Salud: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Permiten una descripción precisa de la ubicación de estructuras y hallazgos clínicos.</a:t>
            </a:r>
            <a:b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0746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CA0275-530C-A356-96F1-8F45510C8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12955"/>
            <a:ext cx="8596668" cy="5855110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Ayudan en la Exploración Física: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Permiten la identificación de puntos de referencias para la palpación y auscultación.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Son Esenciales para Procedimientos Quirúrgicos: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Permiten la localización de estructuras y la planificación de incisiones.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Son Útiles en el Diagnostico( Dx) y Tratamientos ( Tto) de Enfermedades: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Permite la ubicación precisa de lesiones o patologías.</a:t>
            </a:r>
            <a:endParaRPr lang="es-AR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344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261491-D4C4-CA0C-136B-EE4E783D2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725561"/>
            <a:ext cx="8596668" cy="3672349"/>
          </a:xfrm>
        </p:spPr>
        <p:txBody>
          <a:bodyPr>
            <a:normAutofit/>
          </a:bodyPr>
          <a:lstStyle/>
          <a:p>
            <a:pPr algn="ctr"/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Regiones Topográficas son una herramienta fundamental en anatomía para la descripción precisa de la ubicación de estructuras y procesos en el cuerpo humano</a:t>
            </a:r>
          </a:p>
        </p:txBody>
      </p:sp>
    </p:spTree>
    <p:extLst>
      <p:ext uri="{BB962C8B-B14F-4D97-AF65-F5344CB8AC3E}">
        <p14:creationId xmlns:p14="http://schemas.microsoft.com/office/powerpoint/2010/main" val="8799790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40</TotalTime>
  <Words>269</Words>
  <Application>Microsoft Office PowerPoint</Application>
  <PresentationFormat>Panorámica</PresentationFormat>
  <Paragraphs>7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Faceta</vt:lpstr>
      <vt:lpstr>DIVISIONES TOPOGRAFICAS DEL ABDOMEN DEL CUERPO  HUMANO La división topográfica del abdomen se refiere al estudio de las regiones y cuadrantes del abdomen que ayudan a identificar la localización de los órganos internos  </vt:lpstr>
      <vt:lpstr>Presentación de PowerPoint</vt:lpstr>
      <vt:lpstr>En anatomía, las regiones topográficas son áreas especificas del cuerpo humano delimitadas por referencias anatómicas, permitiendo la descripción detalladas de la ubicación de estructuras y patologías.</vt:lpstr>
      <vt:lpstr>Extremidades:  -Miembros superiores -Miembros inferiores  Cabeza y Cuello:  -Cara - Cuello  Columna Vertebral</vt:lpstr>
      <vt:lpstr>Tronco:  -Tórax: Mediastino  - Abdomen: Se divide en cuadrantes y regiones( hipocondrio derecho e izquierdo, epigastrio, flanco derecho e izquierdo, mesogastrio, fosa iliaca derecha e izquierda, e hipogastrio.  - Pelvis y Perineo. </vt:lpstr>
      <vt:lpstr>Importancia de las Regiones Topográficas:  - Facilitan la Comunicación entre Profesionales de la Salud: Permiten una descripción precisa de la ubicación de estructuras y hallazgos clínicos. </vt:lpstr>
      <vt:lpstr>- Ayudan en la Exploración Física: Permiten la identificación de puntos de referencias para la palpación y auscultación.  - Son Esenciales para Procedimientos Quirúrgicos: Permiten la localización de estructuras y la planificación de incisiones.  - Son Útiles en el Diagnostico( Dx) y Tratamientos ( Tto) de Enfermedades: Permite la ubicación precisa de lesiones o patologías.</vt:lpstr>
      <vt:lpstr>Las Regiones Topográficas son una herramienta fundamental en anatomía para la descripción precisa de la ubicación de estructuras y procesos en el cuerpo humano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5</cp:revision>
  <dcterms:created xsi:type="dcterms:W3CDTF">2025-06-23T14:21:21Z</dcterms:created>
  <dcterms:modified xsi:type="dcterms:W3CDTF">2025-06-23T15:01:30Z</dcterms:modified>
</cp:coreProperties>
</file>