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6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E341BC-7410-F0DF-C79C-916474F8DC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858297"/>
            <a:ext cx="8689976" cy="3569109"/>
          </a:xfrm>
        </p:spPr>
        <p:txBody>
          <a:bodyPr>
            <a:normAutofit fontScale="90000"/>
          </a:bodyPr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Sistema de la vena porta: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Es un sistema circulatorio único en el cuerpo humano que transporta sangre desde el tracto gastrointestinal, el bazo y el páncreas hacia el hígado.</a:t>
            </a:r>
            <a:b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FE26516-3EB6-BCFF-972A-08EF434204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6975987"/>
            <a:ext cx="8689976" cy="309716"/>
          </a:xfrm>
        </p:spPr>
        <p:txBody>
          <a:bodyPr>
            <a:normAutofit fontScale="625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18307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900083-68A9-A9A2-00CE-74A9B224E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592826"/>
            <a:ext cx="10364451" cy="2979174"/>
          </a:xfrm>
        </p:spPr>
        <p:txBody>
          <a:bodyPr/>
          <a:lstStyle/>
          <a:p>
            <a:pPr algn="l"/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Venas hepáticas: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estas venas transportan la sangre procesada desde el hígado hacia la vena cava inferior, que la lleva al corazón.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519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912556-35DA-A4B2-6D26-4CA389707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283109"/>
            <a:ext cx="10364451" cy="4203291"/>
          </a:xfrm>
        </p:spPr>
        <p:txBody>
          <a:bodyPr>
            <a:normAutofit/>
          </a:bodyPr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EL SISTEMA PORTA ES ESENCIAL PARA EL METABOLISMO, LA DESINTOXICACION Y LA HOMEOSTASIS DEL CUERPO.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PERMITE QUE EL HIGADO RECIBA NUTRIENTES DIRECTAMENTE DEL INTESTINO. 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PROTEJA AL RESTO DEL CUERPO DE SUSTANCIAS POTENCIALMENTE DAÑINAS.</a:t>
            </a:r>
          </a:p>
        </p:txBody>
      </p:sp>
    </p:spTree>
    <p:extLst>
      <p:ext uri="{BB962C8B-B14F-4D97-AF65-F5344CB8AC3E}">
        <p14:creationId xmlns:p14="http://schemas.microsoft.com/office/powerpoint/2010/main" val="815204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EE7E787-B3B3-3674-DD29-B2C435CBBC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394" y="353962"/>
            <a:ext cx="9689690" cy="5881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574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43593F-954B-9FB9-E9BB-9E458DFD6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091381"/>
            <a:ext cx="10364451" cy="3539613"/>
          </a:xfrm>
        </p:spPr>
        <p:txBody>
          <a:bodyPr>
            <a:noAutofit/>
          </a:bodyPr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Este sistema es crucial porque la sangre que llega al hígado a través de la vena porta ha sido rica en nutrientes absorbidos del intestino, pero también puede contener toxinas y otros productos de desecho que necesitan ser procesados por el hígado.</a:t>
            </a:r>
          </a:p>
        </p:txBody>
      </p:sp>
    </p:spTree>
    <p:extLst>
      <p:ext uri="{BB962C8B-B14F-4D97-AF65-F5344CB8AC3E}">
        <p14:creationId xmlns:p14="http://schemas.microsoft.com/office/powerpoint/2010/main" val="1827811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06C7DB-8CAA-3D68-0866-DAAB6BD64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238865"/>
            <a:ext cx="10364451" cy="3996812"/>
          </a:xfrm>
        </p:spPr>
        <p:txBody>
          <a:bodyPr>
            <a:normAutofit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Función principal: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El sistema porta actúa como una vía de transporte para que la sangre rica en nutrientes y potencialmente dañina llegue al hígado para su procesamiento y filtración. 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573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588B4C-DFB1-4EEA-B5CE-F3B46CAF3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327355"/>
            <a:ext cx="10364451" cy="3834580"/>
          </a:xfrm>
        </p:spPr>
        <p:txBody>
          <a:bodyPr>
            <a:normAutofit/>
          </a:bodyPr>
          <a:lstStyle/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El hígado, a su vez, metaboliza los nutrientes, elimina toxinas y produce sustancias esenciales para el cuerpo.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Después de pasar por el hígado, la sangre regresa al sistema circulatorio general a través de las venas hepáticas.</a:t>
            </a:r>
          </a:p>
        </p:txBody>
      </p:sp>
    </p:spTree>
    <p:extLst>
      <p:ext uri="{BB962C8B-B14F-4D97-AF65-F5344CB8AC3E}">
        <p14:creationId xmlns:p14="http://schemas.microsoft.com/office/powerpoint/2010/main" val="3572583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7C8875-F59A-6835-C3E8-E9140FADC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34181"/>
            <a:ext cx="10364451" cy="5545393"/>
          </a:xfrm>
        </p:spPr>
        <p:txBody>
          <a:bodyPr/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Componentes Principales: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Vena Porta: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Es la vena principal del sistema, que se forma por la unión de la vena mesentérica superior y la vena esplénica.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861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AEA747C-9393-0B41-144A-0500377EFB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8452" y="0"/>
            <a:ext cx="66957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130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AB7E0D-439F-E789-7A46-95B40D98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076632"/>
            <a:ext cx="10364451" cy="4188542"/>
          </a:xfrm>
        </p:spPr>
        <p:txBody>
          <a:bodyPr/>
          <a:lstStyle/>
          <a:p>
            <a:pPr algn="l"/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Afluentes: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 la vena porta recibe sangre de varias venas mas pequeñas, incluyendo venas gástricas, venas pancreatoduadenales, venas císticas y venas mesentéricas inferiores.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275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0323C0-CD33-5DBB-5F56-A42047B52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622323"/>
            <a:ext cx="10364451" cy="3421625"/>
          </a:xfrm>
        </p:spPr>
        <p:txBody>
          <a:bodyPr/>
          <a:lstStyle/>
          <a:p>
            <a:pPr algn="l"/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Hígado: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el hígado es el órgano central del sistema , donde se produce la mayor parte del procesamiento de la sangre.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013681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Gota</Template>
  <TotalTime>37</TotalTime>
  <Words>299</Words>
  <Application>Microsoft Office PowerPoint</Application>
  <PresentationFormat>Panorámica</PresentationFormat>
  <Paragraphs>9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Tw Cen MT</vt:lpstr>
      <vt:lpstr>Gota</vt:lpstr>
      <vt:lpstr>Sistema de la vena porta:  Es un sistema circulatorio único en el cuerpo humano que transporta sangre desde el tracto gastrointestinal, el bazo y el páncreas hacia el hígado. </vt:lpstr>
      <vt:lpstr>Presentación de PowerPoint</vt:lpstr>
      <vt:lpstr>Este sistema es crucial porque la sangre que llega al hígado a través de la vena porta ha sido rica en nutrientes absorbidos del intestino, pero también puede contener toxinas y otros productos de desecho que necesitan ser procesados por el hígado.</vt:lpstr>
      <vt:lpstr>Función principal:  El sistema porta actúa como una vía de transporte para que la sangre rica en nutrientes y potencialmente dañina llegue al hígado para su procesamiento y filtración. </vt:lpstr>
      <vt:lpstr>El hígado, a su vez, metaboliza los nutrientes, elimina toxinas y produce sustancias esenciales para el cuerpo. Después de pasar por el hígado, la sangre regresa al sistema circulatorio general a través de las venas hepáticas.</vt:lpstr>
      <vt:lpstr>Componentes Principales:  Vena Porta: Es la vena principal del sistema, que se forma por la unión de la vena mesentérica superior y la vena esplénica.</vt:lpstr>
      <vt:lpstr>Presentación de PowerPoint</vt:lpstr>
      <vt:lpstr>Afluentes: la vena porta recibe sangre de varias venas mas pequeñas, incluyendo venas gástricas, venas pancreatoduadenales, venas císticas y venas mesentéricas inferiores.</vt:lpstr>
      <vt:lpstr>Hígado: el hígado es el órgano central del sistema , donde se produce la mayor parte del procesamiento de la sangre.</vt:lpstr>
      <vt:lpstr>Venas hepáticas: estas venas transportan la sangre procesada desde el hígado hacia la vena cava inferior, que la lleva al corazón.</vt:lpstr>
      <vt:lpstr>EL SISTEMA PORTA ES ESENCIAL PARA EL METABOLISMO, LA DESINTOXICACION Y LA HOMEOSTASIS DEL CUERPO. PERMITE QUE EL HIGADO RECIBA NUTRIENTES DIRECTAMENTE DEL INTESTINO.  PROTEJA AL RESTO DEL CUERPO DE SUSTANCIAS POTENCIALMENTE DAÑINAS.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7</cp:revision>
  <dcterms:created xsi:type="dcterms:W3CDTF">2025-06-14T18:59:26Z</dcterms:created>
  <dcterms:modified xsi:type="dcterms:W3CDTF">2025-06-16T17:50:42Z</dcterms:modified>
</cp:coreProperties>
</file>