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596F7D-0DA1-71F7-C653-E92093F8D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224117"/>
            <a:ext cx="8689976" cy="4085302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Grandes Vasos de la arteria aortica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Los grandes vasos de la aorta son las arterias principales que salen del corazón y transportan sangre oxigenada.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CCAB535-80BC-0A35-6D42-7968D272D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6857998"/>
            <a:ext cx="8689976" cy="398207"/>
          </a:xfrm>
        </p:spPr>
        <p:txBody>
          <a:bodyPr>
            <a:normAutofit fontScale="925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91875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5864D8-5085-DCDD-D12E-B9C8684FA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005781"/>
            <a:ext cx="10364451" cy="2389238"/>
          </a:xfrm>
        </p:spPr>
        <p:txBody>
          <a:bodyPr>
            <a:no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Carótidas internas: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ascienden por el cuello y se dividen en ramas que irrigan el cerebro, los ojos y la frente.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Carótidas externas: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suministran sangre a otras partes de la cabeza , como la cara y el cuero cabelludo.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111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FD4240-2496-5698-F7B0-03B89DF5B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106129"/>
            <a:ext cx="10364451" cy="3524865"/>
          </a:xfrm>
        </p:spPr>
        <p:txBody>
          <a:bodyPr/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Arterias vertebrales: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aportan sangre al cerebro desde la parte posterior del cuello, formando parte del polígono de Willis, es una red de vasos que proporciona una conexión colateral entre arteria. 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278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6AAFB6-6F3A-6ED7-799A-C27F153C5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932039"/>
            <a:ext cx="10364451" cy="2344993"/>
          </a:xfrm>
        </p:spPr>
        <p:txBody>
          <a:bodyPr>
            <a:no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Importancia de las arterias de la cabeza: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suministro de oxigeno y nutrientes: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las arterias garantizan que los tejidos y órganos de la cabeza reciban el oxigeno y los nutrientes necesarios para funcionar.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547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228C65-F5D1-E9FF-4FB6-63AA5EA51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297858"/>
            <a:ext cx="10364451" cy="4645742"/>
          </a:xfrm>
        </p:spPr>
        <p:txBody>
          <a:bodyPr>
            <a:normAutofit fontScale="90000"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mantenimiento de la presión arterial: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las arterias contribuyen a mantener una presión arterial(pa) adecuada a través de su elasticidad y capacidad de contracción.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protección contra eventos isquémicos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el polígono de Willis y la redundancia del sistema arterial proporciona una protección contra posibles eventos isquémicos, como accidentes cerebrovasculares(acv), que pueden ocurrir si una arteria principal se obstruye.</a:t>
            </a:r>
          </a:p>
        </p:txBody>
      </p:sp>
    </p:spTree>
    <p:extLst>
      <p:ext uri="{BB962C8B-B14F-4D97-AF65-F5344CB8AC3E}">
        <p14:creationId xmlns:p14="http://schemas.microsoft.com/office/powerpoint/2010/main" val="1797850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1AB544-1866-FAA7-81B6-13C0CC560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135625"/>
            <a:ext cx="10364451" cy="4011561"/>
          </a:xfrm>
        </p:spPr>
        <p:txBody>
          <a:bodyPr>
            <a:noAutofit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Estos incluyen el tronco braquiocefálico, la arteria carótida común izquierda y la arteria subclavia izquierda.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Se consideran grandes vasos la vena cava inferior, la vena cava superior, las arterias pulmonares y las venas pulmonares.</a:t>
            </a:r>
          </a:p>
        </p:txBody>
      </p:sp>
    </p:spTree>
    <p:extLst>
      <p:ext uri="{BB962C8B-B14F-4D97-AF65-F5344CB8AC3E}">
        <p14:creationId xmlns:p14="http://schemas.microsoft.com/office/powerpoint/2010/main" val="3454420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A15BDD-EE8A-E05F-1C64-B2F81CD7E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755058"/>
            <a:ext cx="10364451" cy="2743200"/>
          </a:xfrm>
        </p:spPr>
        <p:txBody>
          <a:bodyPr/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AORTA: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Es la arteria mas grande del cuerpo, que transporta sangre rica en oxigeno desde el ventrículo izquierdo del corazón hacia el resto del cuerpo.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03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48F2D5-D6F4-42F1-59D1-491B16709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828800"/>
            <a:ext cx="10364451" cy="3288890"/>
          </a:xfrm>
        </p:spPr>
        <p:txBody>
          <a:bodyPr>
            <a:no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Grandes vasos de la aorta: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son las arterias principales que se originan directamente de la aorta y se encargan de distribuir la sangre oxigenada  a diferentes partes del cuerpo.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09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59EDEB-5E80-8C61-FD2A-FFA9AFFC4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401097"/>
            <a:ext cx="10364451" cy="2816942"/>
          </a:xfrm>
        </p:spPr>
        <p:txBody>
          <a:bodyPr>
            <a:no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Tronco braquiocefálico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 una arteria que se origina de la aorta ascendente y se divide en la arteria carótida común derecha y la arteria subclavia derecha, que irrigan la cabeza y el brazo derecho.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081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99B35BE-8394-59A7-A5D1-5F2C24412A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2038" y="1"/>
            <a:ext cx="9335729" cy="7138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891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58E580-3298-0AB3-98E1-083DFA88B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386348"/>
            <a:ext cx="10364451" cy="2964426"/>
          </a:xfrm>
        </p:spPr>
        <p:txBody>
          <a:bodyPr>
            <a:normAutofit fontScale="90000"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Arteria carótida común izquierda y arteria subclavia izquierda: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son la s que irrigan la cabeza el brazo izquierdo.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097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1956B8-E782-891E-7036-F3B0FB9B3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460090"/>
            <a:ext cx="10364451" cy="3790336"/>
          </a:xfrm>
        </p:spPr>
        <p:txBody>
          <a:bodyPr>
            <a:no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Vena cava superior y vena cava inferior: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Son las venas que transportan la sangre desoxigenada de vuelta al corazón.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Arteria s pulmonares y venas pulmonares: 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son vasos sanguíneos que participan en el intercambio de gases en los pulmones.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679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4383B4-703E-61E8-60BC-EC91D2DA9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474839"/>
            <a:ext cx="10364451" cy="3097161"/>
          </a:xfrm>
        </p:spPr>
        <p:txBody>
          <a:bodyPr>
            <a:normAutofit fontScale="90000"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Las arterias de la cabeza: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carótidas internas y externas , junto con las vertebrales, tienen la función fundamental de suministrar sangre rica en oxigeno y nutrientes a la cabeza, incluyendo cerebro, los ojos y la frente.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Estas arterias ayudan a mantener una presión arterial adecuada y a proteger el cerebro de posibles eventos isquémicos.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011002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Gota</Template>
  <TotalTime>80</TotalTime>
  <Words>492</Words>
  <Application>Microsoft Office PowerPoint</Application>
  <PresentationFormat>Panorámica</PresentationFormat>
  <Paragraphs>12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Tw Cen MT</vt:lpstr>
      <vt:lpstr>Gota</vt:lpstr>
      <vt:lpstr>Grandes Vasos de la arteria aortica  Los grandes vasos de la aorta son las arterias principales que salen del corazón y transportan sangre oxigenada.</vt:lpstr>
      <vt:lpstr>Estos incluyen el tronco braquiocefálico, la arteria carótida común izquierda y la arteria subclavia izquierda.  Se consideran grandes vasos la vena cava inferior, la vena cava superior, las arterias pulmonares y las venas pulmonares.</vt:lpstr>
      <vt:lpstr>AORTA: Es la arteria mas grande del cuerpo, que transporta sangre rica en oxigeno desde el ventrículo izquierdo del corazón hacia el resto del cuerpo.</vt:lpstr>
      <vt:lpstr>Grandes vasos de la aorta:  son las arterias principales que se originan directamente de la aorta y se encargan de distribuir la sangre oxigenada  a diferentes partes del cuerpo.</vt:lpstr>
      <vt:lpstr>Tronco braquiocefálico  Es una arteria que se origina de la aorta ascendente y se divide en la arteria carótida común derecha y la arteria subclavia derecha, que irrigan la cabeza y el brazo derecho.</vt:lpstr>
      <vt:lpstr>Presentación de PowerPoint</vt:lpstr>
      <vt:lpstr>Arteria carótida común izquierda y arteria subclavia izquierda:  son la s que irrigan la cabeza el brazo izquierdo. </vt:lpstr>
      <vt:lpstr>Vena cava superior y vena cava inferior: Son las venas que transportan la sangre desoxigenada de vuelta al corazón.  Arteria s pulmonares y venas pulmonares:  son vasos sanguíneos que participan en el intercambio de gases en los pulmones.</vt:lpstr>
      <vt:lpstr>Las arterias de la cabeza:  carótidas internas y externas , junto con las vertebrales, tienen la función fundamental de suministrar sangre rica en oxigeno y nutrientes a la cabeza, incluyendo cerebro, los ojos y la frente.   Estas arterias ayudan a mantener una presión arterial adecuada y a proteger el cerebro de posibles eventos isquémicos.</vt:lpstr>
      <vt:lpstr>Carótidas internas: ascienden por el cuello y se dividen en ramas que irrigan el cerebro, los ojos y la frente.  Carótidas externas: suministran sangre a otras partes de la cabeza , como la cara y el cuero cabelludo.</vt:lpstr>
      <vt:lpstr>Arterias vertebrales: aportan sangre al cerebro desde la parte posterior del cuello, formando parte del polígono de Willis, es una red de vasos que proporciona una conexión colateral entre arteria. </vt:lpstr>
      <vt:lpstr>Importancia de las arterias de la cabeza:   - suministro de oxigeno y nutrientes: las arterias garantizan que los tejidos y órganos de la cabeza reciban el oxigeno y los nutrientes necesarios para funcionar.</vt:lpstr>
      <vt:lpstr>-mantenimiento de la presión arterial: las arterias contribuyen a mantener una presión arterial(pa) adecuada a través de su elasticidad y capacidad de contracción.  -protección contra eventos isquémicos:  el polígono de Willis y la redundancia del sistema arterial proporciona una protección contra posibles eventos isquémicos, como accidentes cerebrovasculares(acv), que pueden ocurrir si una arteria principal se obstruye.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9</cp:revision>
  <dcterms:created xsi:type="dcterms:W3CDTF">2025-06-08T21:15:19Z</dcterms:created>
  <dcterms:modified xsi:type="dcterms:W3CDTF">2025-06-10T23:11:17Z</dcterms:modified>
</cp:coreProperties>
</file>