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EF21FA-3A06-6C02-1404-33ECCE189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111909"/>
            <a:ext cx="7766936" cy="4350775"/>
          </a:xfrm>
        </p:spPr>
        <p:txBody>
          <a:bodyPr/>
          <a:lstStyle/>
          <a:p>
            <a:pPr algn="ctr"/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Venas y Arterias del Miembro Superior: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principales venas y arterias del miembro superior son: 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Arterias Axilar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-Arteria Braquial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-Radial y Cubital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Venas Superficiales( Cefálica y Basílica) y venas profundas que acompañan a las arterias.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4F1CDB-F981-313F-4492-51C3D2264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152968"/>
            <a:ext cx="7766936" cy="147484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8048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07BFA7-FCA5-60C0-6724-0DE5E10DE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6632"/>
            <a:ext cx="8596668" cy="3347884"/>
          </a:xfrm>
        </p:spPr>
        <p:txBody>
          <a:bodyPr>
            <a:noAutofit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Tibial Posterior: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 rama de la arteria poplítea , que desciende por la parte posterior de la pierna.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Peronea: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Rama de la arteria tibial posterior, desciende lateralmente por la pierna.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388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03245-E155-39D6-ED82-907EE778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66917"/>
            <a:ext cx="8596668" cy="4778478"/>
          </a:xfrm>
        </p:spPr>
        <p:txBody>
          <a:bodyPr>
            <a:noAutofit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 Femoral: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Drena la sangre del muslo y se continua con la vena poplítea.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 Poplítea: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 la sangre de la rodilla y se continua con la vena femoral.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 Tibial: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venas tibial anterior y posterior, que drenan la parte inferior de la pierna y se unen en la vena poplítea.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218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C6A92-E6FC-2688-D6B4-ED040CF4D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45690"/>
            <a:ext cx="8596668" cy="4645741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 Safenas: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-Vena Safena Magda: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vena mas larga del cuerpo, que corre por la cara medial de la pierna hasta el muslo.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 Safena Menor: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 la parte posterior de la rodilla y se une a la vena poplítea.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496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95FC6CB-5E15-D665-62C2-0ACBBCFD4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433" y="142875"/>
            <a:ext cx="8613058" cy="657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3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0DAB1-8317-2861-2851-F5AFA79E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3962"/>
            <a:ext cx="8596668" cy="5029200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Arteria Axilar: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Continua desde la arteria  subclavia y es la principal arteria del brazo.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Arteria Braquial: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Continua de la arteria axilar y se divide en las arterias radial y cubital en la fosa cubital.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-Arteria Radial y Cubital: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 el antebrazo y la mano.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60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42AFB54-67D6-F425-EBA9-9B6CDDC8D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052" y="427703"/>
            <a:ext cx="6681019" cy="643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615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B68A0-BED4-5B8E-089E-55A51E4B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83110"/>
            <a:ext cx="8596668" cy="3362632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Venas Superficiales: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 Cefálica: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 en la vena axilar.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 Basílica: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une con la vena braquial para formar la vena axilar.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76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72266D-777D-A33A-1D58-D18CFE43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611329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Venas Profundas: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 Axilar: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 en la vena subclavia.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Vena Braquial: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Formada por la unión de las venas radial y cubital.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-Venas Radial y Cubital: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Acompañan a las arterias correspondientes en el brazo.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99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21B80-B7A2-F1C5-7EE7-FED4F61B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58645"/>
            <a:ext cx="8596668" cy="4572000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arterias llevan sangre oxigenada al miembro superior, comenzando con la arteria axilar y ramificándose en las arterias braquial, radial, cubital. Las venas superficiales y profundas devuelven la sangre desoxigenada al corazón, drenando en la vena axilar y luego en la subclavia. </a:t>
            </a:r>
          </a:p>
        </p:txBody>
      </p:sp>
    </p:spTree>
    <p:extLst>
      <p:ext uri="{BB962C8B-B14F-4D97-AF65-F5344CB8AC3E}">
        <p14:creationId xmlns:p14="http://schemas.microsoft.com/office/powerpoint/2010/main" val="649360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8B30DF-6C65-7350-438E-CF59DBB0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42856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Venas y Arterias del Miembro Inferior: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principales arterias del miembro inferior son: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Femoral: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principal arteria que irriga la extremidad, y sus ramas, la arteria poplítea, la tibial anterior, la tibial posterior  y la peronea.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principales venas son: 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-Vena Femoral,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drena el muslo. Y la vena poplítea, venas tibiales y las venas safenas.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850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FC60361-920E-7C05-820E-84A0449B1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555" y="1"/>
            <a:ext cx="6835570" cy="67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339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8A502-CCF1-6A50-EEA7-7FFE7BEF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3961"/>
            <a:ext cx="8596668" cy="5884607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Femoral: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principal arteria que irriga la extremidad inferior, descendiendo por el muslo.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Poplítea: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Continuación de la arteria femoral, que se encuentra en la parte posterior de la rodilla.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Tibial Anterior: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 de la arteria poplítea, que desciende por la parte anterior de la pierna.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62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538</Words>
  <Application>Microsoft Office PowerPoint</Application>
  <PresentationFormat>Panorámica</PresentationFormat>
  <Paragraphs>10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Faceta</vt:lpstr>
      <vt:lpstr>Venas y Arterias del Miembro Superior: Las principales venas y arterias del miembro superior son:  - Arterias Axilar -Arteria Braquial -Radial y Cubital - Venas Superficiales( Cefálica y Basílica) y venas profundas que acompañan a las arterias.   </vt:lpstr>
      <vt:lpstr>Arterias:  - Arteria Axilar:  Continua desde la arteria  subclavia y es la principal arteria del brazo. - Arteria Braquial: Continua de la arteria axilar y se divide en las arterias radial y cubital en la fosa cubital. -Arteria Radial y Cubital: Irriga el antebrazo y la mano. </vt:lpstr>
      <vt:lpstr>Presentación de PowerPoint</vt:lpstr>
      <vt:lpstr>Venas Superficiales:  - Vena Cefálica: Drena en la vena axilar.   - Vena Basílica: Se une con la vena braquial para formar la vena axilar.</vt:lpstr>
      <vt:lpstr>Venas Profundas:   - Vena Axilar: Drena en la vena subclavia.  - Vena Braquial: Formada por la unión de las venas radial y cubital.  -Venas Radial y Cubital: Acompañan a las arterias correspondientes en el brazo.</vt:lpstr>
      <vt:lpstr>Las arterias llevan sangre oxigenada al miembro superior, comenzando con la arteria axilar y ramificándose en las arterias braquial, radial, cubital. Las venas superficiales y profundas devuelven la sangre desoxigenada al corazón, drenando en la vena axilar y luego en la subclavia. </vt:lpstr>
      <vt:lpstr>Venas y Arterias del Miembro Inferior:   Las principales arterias del miembro inferior son: -Arteria Femoral: Es la principal arteria que irriga la extremidad, y sus ramas, la arteria poplítea, la tibial anterior, la tibial posterior  y la peronea. Las principales venas son: -Vena Femoral, que drena el muslo. Y la vena poplítea, venas tibiales y las venas safenas. </vt:lpstr>
      <vt:lpstr>Presentación de PowerPoint</vt:lpstr>
      <vt:lpstr>Arteria Femoral: La principal arteria que irriga la extremidad inferior, descendiendo por el muslo.  Arteria Poplítea: Continuación de la arteria femoral, que se encuentra en la parte posterior de la rodilla.  Arteria Tibial Anterior: Rama de la arteria poplítea, que desciende por la parte anterior de la pierna.</vt:lpstr>
      <vt:lpstr>Arteria Tibial Posterior: Otra rama de la arteria poplítea , que desciende por la parte posterior de la pierna.  Arteria Peronea: Rama de la arteria tibial posterior, desciende lateralmente por la pierna.</vt:lpstr>
      <vt:lpstr>Vena Femoral: Drena la sangre del muslo y se continua con la vena poplítea.  Vena Poplítea: Drena la sangre de la rodilla y se continua con la vena femoral.  Vena Tibial: Las venas tibial anterior y posterior, que drenan la parte inferior de la pierna y se unen en la vena poplítea. </vt:lpstr>
      <vt:lpstr>Vena Safenas:  -Vena Safena Magda: La vena mas larga del cuerpo, que corre por la cara medial de la pierna hasta el muslo.  - Vena Safena Menor: Drena la parte posterior de la rodilla y se une a la vena poplítea.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7</cp:revision>
  <dcterms:created xsi:type="dcterms:W3CDTF">2025-06-08T23:19:17Z</dcterms:created>
  <dcterms:modified xsi:type="dcterms:W3CDTF">2025-06-10T23:50:30Z</dcterms:modified>
</cp:coreProperties>
</file>