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6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6E463B8-A35B-1E5D-1704-7A3D7097CD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765323"/>
          </a:xfrm>
        </p:spPr>
        <p:txBody>
          <a:bodyPr>
            <a:normAutofit fontScale="90000"/>
          </a:bodyPr>
          <a:lstStyle/>
          <a:p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Medidas Estadísticas en Epidemiologia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 Medidas de Frecuencia: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Son indicadores que cuantifican la ocurrencia de eventos de salud     ( enfermedad, muerte, otros), sirve para comparar la magnitud del problema entre diferentes grupos o a través del tiempo. 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F15DF61-725D-785B-1FDF-8E5E0717CF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7034981"/>
            <a:ext cx="8915399" cy="1268361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8370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F77C455-7232-E4F4-C81C-E4E8F4914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637070"/>
            <a:ext cx="8911687" cy="3451123"/>
          </a:xfrm>
        </p:spPr>
        <p:txBody>
          <a:bodyPr>
            <a:normAutofit fontScale="90000"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Prevalencia: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Mide la cantidad de casos existentes de una enfermedad en una población en un momento especifico.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Incidencia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: Mide la cantidad de nuevos casos de una enfermedad que se presentan en una población durante un periodo de tiempo determinado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843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DD363B-EE47-A3FA-0FDD-03C8D4458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943898"/>
            <a:ext cx="8911687" cy="4070554"/>
          </a:xfrm>
        </p:spPr>
        <p:txBody>
          <a:bodyPr>
            <a:normAutofit fontScale="90000"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Riesgo: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Es la probabilidad individual de desarrollar una enfermedad en un periodo de tiempo especifico.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Mortalidad: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refiere al numero de muertes en una población durante un periodo de tiempo.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   -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Mortalidad Infantil: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Numero de muertes en niños menores de 1 año.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-Mortalidad Neonatal: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Numero de muertes en RN en los primeros 27 días de vida.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364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4E9115-3FCA-6B2F-D978-B3E308BE6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870155"/>
            <a:ext cx="8911687" cy="4527755"/>
          </a:xfrm>
        </p:spPr>
        <p:txBody>
          <a:bodyPr>
            <a:normAutofit fontScale="90000"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Morbilidad: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Se refiere a la cantidad de personas que enferman en una población durante un periodo determinado.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Factor de Riesgo: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Cualquier característica, conducta, condición o exposición que se sabe asociada con un aumento en la probabilidad de desarrollar una enfermedad o condición de salud especifica.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497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1739191-F48E-B6CA-A6D8-7E65BBBEC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504335"/>
            <a:ext cx="8911687" cy="2949677"/>
          </a:xfrm>
        </p:spPr>
        <p:txBody>
          <a:bodyPr>
            <a:normAutofit fontScale="90000"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Esperanza de Vida: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Numero promedio de años que un RN puede esperar vivir.                           ( esperanza de vida es una medida hipotética) dependen de factores de riesgos, estilo de vida, otros.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671912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Espiral</Template>
  <TotalTime>69</TotalTime>
  <Words>96</Words>
  <Application>Microsoft Office PowerPoint</Application>
  <PresentationFormat>Personalizado</PresentationFormat>
  <Paragraphs>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Espiral</vt:lpstr>
      <vt:lpstr>Medidas Estadísticas en Epidemiologia:  - Medidas de Frecuencia: Son indicadores que cuantifican la ocurrencia de eventos de salud     ( enfermedad, muerte, otros), sirve para comparar la magnitud del problema entre diferentes grupos o a través del tiempo. </vt:lpstr>
      <vt:lpstr>Prevalencia: Mide la cantidad de casos existentes de una enfermedad en una población en un momento especifico.  Incidencia: Mide la cantidad de nuevos casos de una enfermedad que se presentan en una población durante un periodo de tiempo determinado</vt:lpstr>
      <vt:lpstr>Riesgo: Es la probabilidad individual de desarrollar una enfermedad en un periodo de tiempo especifico.  Mortalidad: Se refiere al numero de muertes en una población durante un periodo de tiempo.     -Mortalidad Infantil: Numero de muertes en niños menores de 1 año.      -Mortalidad Neonatal: Numero de muertes en RN en los primeros 27 días de vida.</vt:lpstr>
      <vt:lpstr>Morbilidad: Se refiere a la cantidad de personas que enferman en una población durante un periodo determinado.  Factor de Riesgo: Cualquier característica, conducta, condición o exposición que se sabe asociada con un aumento en la probabilidad de desarrollar una enfermedad o condición de salud especifica.</vt:lpstr>
      <vt:lpstr>Esperanza de Vida: Numero promedio de años que un RN puede esperar vivir.                           ( esperanza de vida es una medida hipotética) dependen de factores de riesgos, estilo de vida, otros.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Medidas Estadísticas en Epidemiologia:  - Medidas de Frecuencia: Son indicadores que cuantifican la ocurrencia de eventos de salud     ( enfermedad, muerte, otros), sirve para comparar la magnitud del problema entre diferentes grupos o a través del tiempo. </dc:title>
  <dc:creator>zulma_2023@hotmail.com</dc:creator>
  <cp:lastModifiedBy>Puerta del Sol</cp:lastModifiedBy>
  <cp:revision>7</cp:revision>
  <dcterms:created xsi:type="dcterms:W3CDTF">2025-06-02T18:44:58Z</dcterms:created>
  <dcterms:modified xsi:type="dcterms:W3CDTF">2025-06-09T12:38:30Z</dcterms:modified>
</cp:coreProperties>
</file>