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6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5946E-9717-7E54-97BB-5FD66F753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1388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Evolución de la Epidemiologia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F7DF0D8-0E46-AFB3-FF02-DF2081CC9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138516"/>
            <a:ext cx="9448800" cy="2507226"/>
          </a:xfrm>
        </p:spPr>
        <p:txBody>
          <a:bodyPr>
            <a:normAutofit lnSpcReduction="10000"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epidemiologia ha evolucionado a través de varias etapas, desde la era primitiva hasta la actual.</a:t>
            </a:r>
          </a:p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Caracterizada  por un enfoque mas amplio y la importancia de los determinantes de salud.</a:t>
            </a:r>
          </a:p>
          <a:p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273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2267B7-FD35-2DCE-6B8C-2745A7252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4349410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) Grandes epidemias: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atención se dirige a las enfermedades infecciosas y su impacto en las poblaciones. Se desarrollan técnicas para controlar las epidemias, como la vacunación.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4) etiológico- unicista: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se busca identificar la causa especifica de cada enfermedad , con la idea de que cada enfermedad tiene una causa única.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606A08E-63C7-327F-7748-63534046F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6961238"/>
            <a:ext cx="10130516" cy="117987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09443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0C3720A-1366-5442-240B-46C607E2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3567745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5) ecológico-multicausal o actual: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se reconoce que la salud es el resultado de múltiples factores , incluyendo la interacción entre el individuo, su entorno y sus hábitos.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A69AC07-0141-BF78-62A1-7E5D78E08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7152967"/>
            <a:ext cx="10130516" cy="58993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05372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192D70-4E18-77DD-6F22-D64C7989D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4069191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Características de la evolución: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incorporación de la estadística: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epidemiologia se beneficia de la estadística para analizar datos sobre la distribución de enfermedades, identificar factores de riesgo y evaluar la efectividad de intervenciones.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21B509E-27C2-AF65-F63A-1721C648D4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6961238"/>
            <a:ext cx="10130516" cy="191729"/>
          </a:xfrm>
        </p:spPr>
        <p:txBody>
          <a:bodyPr>
            <a:normAutofit fontScale="5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95251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EFEBE72-790A-177E-000D-527454CD4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1"/>
            <a:ext cx="10820400" cy="3788971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-amplio campo de estudio: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epidemiologia no solo se enfoca en enfermedades infecciosas, también en las no infecciosas, como las crónicas y las relacionadas con el estilo de vida.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-énfasis en la prevención: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epidemiologia desempeña un papel fundamental en la prevención de enfermedades , identificación de riesgos y proponiendo estrategias para reducir su impacto.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D4097AC1-BE16-3A31-790B-3A281AC2A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7108722"/>
            <a:ext cx="10130516" cy="221225"/>
          </a:xfrm>
        </p:spPr>
        <p:txBody>
          <a:bodyPr>
            <a:normAutofit fontScale="7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15446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29F922-6A26-4966-E5C0-5307778E7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3803720"/>
          </a:xfrm>
        </p:spPr>
        <p:txBody>
          <a:bodyPr>
            <a:norm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epidemiologia ha evolucionado de una ciencia centrada en las epidemias a una disciplina que estudia la salud en las poblaciones, utilizando métodos cuantitativos y cualitativos para comprender la distribución , causas y prevención de las enfermedades, tanto infecciosas como no infecciosas.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A307CB3-CD6F-8ED3-FD2F-B886DD3A3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6990734"/>
            <a:ext cx="10130516" cy="471949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72574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EBD795-E446-9EBF-F013-CA590F0B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845" y="1415845"/>
            <a:ext cx="10058400" cy="511769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ETAPAS EN LA Evolución de la Epidemiologia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latin typeface="Arial" panose="020B0604020202020204" pitchFamily="34" charset="0"/>
                <a:cs typeface="Arial" panose="020B0604020202020204" pitchFamily="34" charset="0"/>
              </a:rPr>
              <a:t>- ERA PRIMITIVA: </a:t>
            </a:r>
            <a: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  <a:t>Se caracteriza por la observación de fenómenos epidémicos y el desarrollo de practicas de control basadas en la tradición y la creencia.</a:t>
            </a:r>
            <a:b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latin typeface="Arial" panose="020B0604020202020204" pitchFamily="34" charset="0"/>
                <a:cs typeface="Arial" panose="020B0604020202020204" pitchFamily="34" charset="0"/>
              </a:rPr>
              <a:t>- era de las enfermedades infecciosas: </a:t>
            </a:r>
            <a: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  <a:t>se centra en el estudio las enfermedades infecciosas, como la tuberculosis( tbc), el desarrollo de practicas de la higiene como medio de prevención.</a:t>
            </a:r>
            <a:r>
              <a:rPr lang="es-AR" sz="3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875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FE6A3C2-08BB-C9B4-B345-15C2DE35B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401097"/>
            <a:ext cx="10102645" cy="3849329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-Era de transición: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Marca el declive de las enfermedades infecciosas y el auge de la enfermedades crónicas ( dbt) 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-era de las enfermedades crónicas: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Se caracteriza  por el estudio de las causas de las enfermedades crónicas, los factores de riesgos y el desarrollo de estrategias de prevención y control. 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7AEFD87-7AFE-5165-FDA9-C170F03E6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857999"/>
            <a:ext cx="9448800" cy="383458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68805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34FA968-9A46-04C4-C128-84FCE78F7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3995449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-era actual: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Es una etapa mas amplia , que considera los determinantes sociales de la salud, la influencia del entorno y la importancia de la salud en todas las políticas.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7C5BA8D-D35F-4EC1-8D23-867FFBA64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6858000"/>
            <a:ext cx="10130516" cy="619432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44807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43A7EF-2BE5-44D9-8A8C-8F1470CE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3464507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Cambios de paradigmas: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epidemiologia ha evolucionado  desde un enfoque individualista , centrado en la persona, a un enfoque poblacional, centrado en la población y sus determinantes sociales.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7598DE77-7A88-01B3-0CA3-9A0D8C840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6857999"/>
            <a:ext cx="10130516" cy="575187"/>
          </a:xfrm>
        </p:spPr>
        <p:txBody>
          <a:bodyPr>
            <a:normAutofit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66353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6620B92-1D0B-3B53-9AFC-4F68D5D31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3759474"/>
          </a:xfrm>
        </p:spPr>
        <p:txBody>
          <a:bodyPr>
            <a:normAutofit fontScale="90000"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Se ha pasado de un enfoque centrado en las enfermedades infecciosas a un enfoque mas amplio, que incluye las enfermedades crónicas , los accidentes y las lesiones.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-el enfoque se ha trasladado de la identificación de agentes causales a la comprensión de los determinantes de la salud, tanto biológicos como sociales.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71A3A1C-F22F-DA40-4085-70FD8F652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6857999"/>
            <a:ext cx="10130516" cy="324465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33839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B1CA6A5-8CAB-A73F-410C-64530301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467" y="915764"/>
            <a:ext cx="10820400" cy="347925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La epidemiologia evoluciono significativamente , desde un enfoque centrado en las enfermedades infecciosas hasta los determinantes sociales de la salud y la importancia de la prevención y el control de las enfermedades en la población.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F5A0C3C-428A-3E18-988A-3C67BEF58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7034980"/>
            <a:ext cx="10130516" cy="162232"/>
          </a:xfrm>
        </p:spPr>
        <p:txBody>
          <a:bodyPr>
            <a:normAutofit fontScale="4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74410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D9E084-04AF-ADAE-4A4C-E0AA7F5CFA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2783343"/>
          </a:xfrm>
        </p:spPr>
        <p:txBody>
          <a:bodyPr>
            <a:norm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epidemiologia, el método para estudiar la distribución y los determinantes de las enfermedades en las poblaciones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AC28C2F-75AE-3526-18D7-3C456A7EE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7049729"/>
            <a:ext cx="9448800" cy="132736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8604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29A2C4A-E60A-28D9-0F0D-7F5F2941A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4467397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Etapas: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1) primitiva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: se centra en la observación de enfermedades y su relación con el entorno, Hipócrates ( propuso la idea de que la enfermedad se debía a un desequilibrio de los humores.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2) Clínico-individualista: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foco se centra en el estudio individual de la enfermedad , con la medicina ocupándose de la curación de cada persona.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2536A15-8AA8-F36E-2B95-CD63F99C9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467" y="7034980"/>
            <a:ext cx="10130516" cy="147484"/>
          </a:xfrm>
        </p:spPr>
        <p:txBody>
          <a:bodyPr>
            <a:normAutofit fontScale="3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89010313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125</TotalTime>
  <Words>337</Words>
  <Application>Microsoft Office PowerPoint</Application>
  <PresentationFormat>Personalizado</PresentationFormat>
  <Paragraphs>16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Estela de condensación</vt:lpstr>
      <vt:lpstr>Evolución de la Epidemiologia</vt:lpstr>
      <vt:lpstr>ETAPAS EN LA Evolución de la Epidemiologia  - ERA PRIMITIVA: Se caracteriza por la observación de fenómenos epidémicos y el desarrollo de practicas de control basadas en la tradición y la creencia.  - era de las enfermedades infecciosas: se centra en el estudio las enfermedades infecciosas, como la tuberculosis( tbc), el desarrollo de practicas de la higiene como medio de prevención. </vt:lpstr>
      <vt:lpstr>-Era de transición: Marca el declive de las enfermedades infecciosas y el auge de la enfermedades crónicas ( dbt)   -era de las enfermedades crónicas: Se caracteriza  por el estudio de las causas de las enfermedades crónicas, los factores de riesgos y el desarrollo de estrategias de prevención y control. </vt:lpstr>
      <vt:lpstr>-era actual: Es una etapa mas amplia , que considera los determinantes sociales de la salud, la influencia del entorno y la importancia de la salud en todas las políticas.</vt:lpstr>
      <vt:lpstr>Cambios de paradigmas:  -La epidemiologia ha evolucionado  desde un enfoque individualista , centrado en la persona, a un enfoque poblacional, centrado en la población y sus determinantes sociales. </vt:lpstr>
      <vt:lpstr>- Se ha pasado de un enfoque centrado en las enfermedades infecciosas a un enfoque mas amplio, que incluye las enfermedades crónicas , los accidentes y las lesiones.  -el enfoque se ha trasladado de la identificación de agentes causales a la comprensión de los determinantes de la salud, tanto biológicos como sociales. </vt:lpstr>
      <vt:lpstr>La epidemiologia evoluciono significativamente , desde un enfoque centrado en las enfermedades infecciosas hasta los determinantes sociales de la salud y la importancia de la prevención y el control de las enfermedades en la población.</vt:lpstr>
      <vt:lpstr>La epidemiologia, el método para estudiar la distribución y los determinantes de las enfermedades en las poblaciones</vt:lpstr>
      <vt:lpstr>Etapas:   1) primitiva: se centra en la observación de enfermedades y su relación con el entorno, Hipócrates ( propuso la idea de que la enfermedad se debía a un desequilibrio de los humores.  2) Clínico-individualista: el foco se centra en el estudio individual de la enfermedad , con la medicina ocupándose de la curación de cada persona. </vt:lpstr>
      <vt:lpstr>3) Grandes epidemias: la atención se dirige a las enfermedades infecciosas y su impacto en las poblaciones. Se desarrollan técnicas para controlar las epidemias, como la vacunación.  4) etiológico- unicista: se busca identificar la causa especifica de cada enfermedad , con la idea de que cada enfermedad tiene una causa única. </vt:lpstr>
      <vt:lpstr>5) ecológico-multicausal o actual: se reconoce que la salud es el resultado de múltiples factores , incluyendo la interacción entre el individuo, su entorno y sus hábitos.</vt:lpstr>
      <vt:lpstr>Características de la evolución:  - incorporación de la estadística: la epidemiologia se beneficia de la estadística para analizar datos sobre la distribución de enfermedades, identificar factores de riesgo y evaluar la efectividad de intervenciones.</vt:lpstr>
      <vt:lpstr>-amplio campo de estudio: la epidemiologia no solo se enfoca en enfermedades infecciosas, también en las no infecciosas, como las crónicas y las relacionadas con el estilo de vida.  -énfasis en la prevención: la epidemiologia desempeña un papel fundamental en la prevención de enfermedades , identificación de riesgos y proponiendo estrategias para reducir su impacto.</vt:lpstr>
      <vt:lpstr>La epidemiologia ha evolucionado de una ciencia centrada en las epidemias a una disciplina que estudia la salud en las poblaciones, utilizando métodos cuantitativos y cualitativos para comprender la distribución , causas y prevención de las enfermedades, tanto infecciosas como no infecciosas.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Evolución de la Epidemiologia</dc:title>
  <dc:creator>zulma_2023@hotmail.com</dc:creator>
  <cp:lastModifiedBy>Puerta del Sol</cp:lastModifiedBy>
  <cp:revision>13</cp:revision>
  <dcterms:created xsi:type="dcterms:W3CDTF">2025-06-01T22:45:44Z</dcterms:created>
  <dcterms:modified xsi:type="dcterms:W3CDTF">2025-06-09T12:38:07Z</dcterms:modified>
</cp:coreProperties>
</file>