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8E497D-7937-DF2B-42DB-7B5432316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2404533"/>
            <a:ext cx="7824823" cy="2835731"/>
          </a:xfrm>
        </p:spPr>
        <p:txBody>
          <a:bodyPr/>
          <a:lstStyle/>
          <a:p>
            <a:pPr algn="ctr"/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COBERTURA UNIVERSAL DE SALUD (CUS)</a:t>
            </a: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MINISTERIO DE SALUD: PRESENTA Y SE APRUEBA EL DECRETO EN 2016 </a:t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D870242-B338-A61B-D43F-5EC1CFA3C6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8327" y="6824806"/>
            <a:ext cx="8638899" cy="45719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29454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F9DD959-DBF0-EAC7-ED7B-766018EDF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55406"/>
            <a:ext cx="8596668" cy="439502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Competencia de Trabajo del EATS.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Conocimiento del territorio de actuación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Georrefencia del área a intervenir, que incluya el segmento poblacional determinado.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Contar con los datos de los establecimientos educativos, clubes deportivos, centros comunitarios, iglesias, merenderos, otros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872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CB1E662-45A4-9632-7B91-352B631CC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0218"/>
            <a:ext cx="8596668" cy="6032091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Fortalecer la Cobertura Universal de Salud ( CUS), a través del Equipo de Abordaje Territorial de Salud ( EATS), en las poblaciones mas vulnerables del país.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Mejorar la detección, tamizaje, diagnostico, atención y tratamiento de las poblaciones, priorizando la cobertura publica exclusiva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Acercar los diferentes Programas de Salud a las poblaciones.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Aportar información sistematizada a la situación epidemiológica, local, provincial y nacional.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231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2C32D1C-0981-E563-FD27-868DEDEF7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35625"/>
            <a:ext cx="8596668" cy="3687097"/>
          </a:xfrm>
        </p:spPr>
        <p:txBody>
          <a:bodyPr/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TRABAJAR EN EQUIPO Y DE MANERA COORDINADA, ACORTANDO LAS BRECHAS ENTRE ORGANISMOS ( LOCALES, PROVINCIALES Y NACIONALES), BENEFICIAN A LA POBLACION.</a:t>
            </a:r>
          </a:p>
        </p:txBody>
      </p:sp>
    </p:spTree>
    <p:extLst>
      <p:ext uri="{BB962C8B-B14F-4D97-AF65-F5344CB8AC3E}">
        <p14:creationId xmlns:p14="http://schemas.microsoft.com/office/powerpoint/2010/main" val="1370351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AA71F08-7209-FFEB-4E82-630B71D29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90180"/>
            <a:ext cx="8804870" cy="4008329"/>
          </a:xfrm>
        </p:spPr>
        <p:txBody>
          <a:bodyPr/>
          <a:lstStyle/>
          <a:p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Resolución/2016 del Ministerio de Salud de la Nación: Incluir a todos los PROGRAMAS NACIONALES DE SALUD, en la coordinación, colaboración y el accionar con la implementación y el desarrollo de estrategias de la CUS. </a:t>
            </a:r>
          </a:p>
        </p:txBody>
      </p:sp>
    </p:spTree>
    <p:extLst>
      <p:ext uri="{BB962C8B-B14F-4D97-AF65-F5344CB8AC3E}">
        <p14:creationId xmlns:p14="http://schemas.microsoft.com/office/powerpoint/2010/main" val="2201881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C25A323-8F31-1C24-08B3-E73930BB5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20877"/>
            <a:ext cx="8776382" cy="5117691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Promover el acceso a la atención sanitaria integral, gratuita y con la adecuada calidad, jerarquizando el PRIMER NIVEL DE ATENCION. 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DECRETO/2018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Se Elabora un ORGANIGRAMA y se incorpora a la Dirección Nacional de SALUD FAMILIAR Y COMUNITARIA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418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370CEDA-563D-7D08-3248-96293B155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47134"/>
            <a:ext cx="8555156" cy="3451123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OPERATIVA: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Desde el Programa Nacional de Salud Familiar y Comunitaria.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formar Equipos de Abordajes Territoriales  (EAT). Objetivo de brindar respuestas rápidas y eficaz a las Comunidades mas Vulnerables de la sociedad.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985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ECFF12C-9271-1CA9-EE73-3381A6C9B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88142"/>
            <a:ext cx="8596668" cy="4557252"/>
          </a:xfrm>
        </p:spPr>
        <p:txBody>
          <a:bodyPr/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Definir y delimitar bien las Áreas Programáticas de cada localidad para garantizar el normal funcionamiento administrativo y  efectivizar el programa en el territorio del Estado.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329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43B130B-255C-FFF1-C58A-FA061CFBA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4551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APS, SALUD FAMILIAR, COMUNITARIAS Y COBERTURA UNIVERSAL DE SALUD: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TRIADA se EVIDENCIA a través de un conjunto de acciones que garantizan la atención integral y efectiva con equidad y calidad, propiciando un enfoque familiar y comunitario, con equipos Interdisciplinarios y Multidisciplinarios, con población y territorios definidos, existencia de redes integrales de servicios de salud con base comunitaria.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006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2A12670-E772-2801-0B42-39FD6DC5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4817807"/>
          </a:xfrm>
        </p:spPr>
        <p:txBody>
          <a:bodyPr/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ACCIONES:                                           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Cobertura de salud efectiva.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-Integralidad, continuidad y coordinación de los cuidados efectivos centrados en la persona a lo largo del ciclo de vida.         - Humanización de las practicas y la participación social.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9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B255423-872F-AB13-A652-E0B4655CE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4773561"/>
          </a:xfrm>
        </p:spPr>
        <p:txBody>
          <a:bodyPr>
            <a:normAutofit fontScale="90000"/>
          </a:bodyPr>
          <a:lstStyle/>
          <a:p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Considerar al sujeto en su complejidad, integridad y en la inserción socio-cultural  - Propiciar políticas publicas para acompañar en el camino de construir municipios, comunidades y ciudades saludables.                                                 - Trabajar con todas las poblaciones, considerando la diversidad de contexto ( libre y de encierro)                                                      - Culturas Diferentes.</a:t>
            </a:r>
          </a:p>
        </p:txBody>
      </p:sp>
    </p:spTree>
    <p:extLst>
      <p:ext uri="{BB962C8B-B14F-4D97-AF65-F5344CB8AC3E}">
        <p14:creationId xmlns:p14="http://schemas.microsoft.com/office/powerpoint/2010/main" val="1266577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815EA72-48E5-B091-A0E6-242805B11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55405"/>
            <a:ext cx="8596668" cy="4896465"/>
          </a:xfrm>
        </p:spPr>
        <p:txBody>
          <a:bodyPr/>
          <a:lstStyle/>
          <a:p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-Fortalecer el abordaje de la salud mental en el primer nivel de atención        - Articular con el Equipo de Abordaje Territorial de Salud( EATS) todos los recursos e insumos necesarios para concurrir al territorio.</a:t>
            </a:r>
          </a:p>
        </p:txBody>
      </p:sp>
    </p:spTree>
    <p:extLst>
      <p:ext uri="{BB962C8B-B14F-4D97-AF65-F5344CB8AC3E}">
        <p14:creationId xmlns:p14="http://schemas.microsoft.com/office/powerpoint/2010/main" val="21910759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</TotalTime>
  <Words>340</Words>
  <Application>Microsoft Office PowerPoint</Application>
  <PresentationFormat>Personalizado</PresentationFormat>
  <Paragraphs>12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Faceta</vt:lpstr>
      <vt:lpstr>COBERTURA UNIVERSAL DE SALUD (CUS)  MINISTERIO DE SALUD: PRESENTA Y SE APRUEBA EL DECRETO EN 2016  </vt:lpstr>
      <vt:lpstr>Resolución/2016 del Ministerio de Salud de la Nación: Incluir a todos los PROGRAMAS NACIONALES DE SALUD, en la coordinación, colaboración y el accionar con la implementación y el desarrollo de estrategias de la CUS. </vt:lpstr>
      <vt:lpstr>OBJETIVO: - Promover el acceso a la atención sanitaria integral, gratuita y con la adecuada calidad, jerarquizando el PRIMER NIVEL DE ATENCION.   DECRETO/2018: Se Elabora un ORGANIGRAMA y se incorpora a la Dirección Nacional de SALUD FAMILIAR Y COMUNITARIA </vt:lpstr>
      <vt:lpstr>OPERATIVA: Desde el Programa Nacional de Salud Familiar y Comunitaria. Se formar Equipos de Abordajes Territoriales  (EAT). Objetivo de brindar respuestas rápidas y eficaz a las Comunidades mas Vulnerables de la sociedad.  </vt:lpstr>
      <vt:lpstr>IMPORTANTE:  Definir y delimitar bien las Áreas Programáticas de cada localidad para garantizar el normal funcionamiento administrativo y  efectivizar el programa en el territorio del Estado.</vt:lpstr>
      <vt:lpstr>APS, SALUD FAMILIAR, COMUNITARIAS Y COBERTURA UNIVERSAL DE SALUD: Esta TRIADA se EVIDENCIA a través de un conjunto de acciones que garantizan la atención integral y efectiva con equidad y calidad, propiciando un enfoque familiar y comunitario, con equipos Interdisciplinarios y Multidisciplinarios, con población y territorios definidos, existencia de redes integrales de servicios de salud con base comunitaria.</vt:lpstr>
      <vt:lpstr>ACCIONES:                                             - Cobertura de salud efectiva. -Integralidad, continuidad y coordinación de los cuidados efectivos centrados en la persona a lo largo del ciclo de vida.         - Humanización de las practicas y la participación social.</vt:lpstr>
      <vt:lpstr>- Considerar al sujeto en su complejidad, integridad y en la inserción socio-cultural  - Propiciar políticas publicas para acompañar en el camino de construir municipios, comunidades y ciudades saludables.                                                 - Trabajar con todas las poblaciones, considerando la diversidad de contexto ( libre y de encierro)                                                      - Culturas Diferentes.</vt:lpstr>
      <vt:lpstr>-Fortalecer el abordaje de la salud mental en el primer nivel de atención        - Articular con el Equipo de Abordaje Territorial de Salud( EATS) todos los recursos e insumos necesarios para concurrir al territorio.</vt:lpstr>
      <vt:lpstr>Competencia de Trabajo del EATS.      - Conocimiento del territorio de actuación - Georrefencia del área a intervenir, que incluya el segmento poblacional determinado. - Contar con los datos de los establecimientos educativos, clubes deportivos, centros comunitarios, iglesias, merenderos, otros</vt:lpstr>
      <vt:lpstr>METAS: - Fortalecer la Cobertura Universal de Salud ( CUS), a través del Equipo de Abordaje Territorial de Salud ( EATS), en las poblaciones mas vulnerables del país. - Mejorar la detección, tamizaje, diagnostico, atención y tratamiento de las poblaciones, priorizando la cobertura publica exclusiva - Acercar los diferentes Programas de Salud a las poblaciones. - Aportar información sistematizada a la situación epidemiológica, local, provincial y nacional.</vt:lpstr>
      <vt:lpstr>TRABAJAR EN EQUIPO Y DE MANERA COORDINADA, ACORTANDO LAS BRECHAS ENTRE ORGANISMOS ( LOCALES, PROVINCIALES Y NACIONALES), BENEFICIAN A LA POBLACION.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COBERTURA UNIVERSAL DE SALUD (CUS)  MINISTERIO DE SALUD: PRESENTA Y SE APRUEBA EL DECRETO EN 2016  </dc:title>
  <dc:creator>zulma_2023@hotmail.com</dc:creator>
  <cp:lastModifiedBy>Puerta del Sol</cp:lastModifiedBy>
  <cp:revision>9</cp:revision>
  <dcterms:created xsi:type="dcterms:W3CDTF">2025-05-31T20:10:31Z</dcterms:created>
  <dcterms:modified xsi:type="dcterms:W3CDTF">2025-06-09T12:37:36Z</dcterms:modified>
</cp:coreProperties>
</file>