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6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F7CD8AE-EE23-A272-F36F-1574E22FC7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484"/>
            <a:ext cx="9144000" cy="1445342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CALIDAD DE VIDA RELACIONADO CON LA SALUD.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B3600C4-CE6B-E56C-8681-C2B2071B0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64774"/>
            <a:ext cx="9144000" cy="3924863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Según la OMS: Es la percepción personal que una persona tiene sobre su situación en la vida, considerando su contexto cultural y valores, sus metas, expectativa y preocupaciones. </a:t>
            </a:r>
          </a:p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Es un componente subjetivo que refleja la influencia de la salud en la calidad de vida general.</a:t>
            </a:r>
          </a:p>
        </p:txBody>
      </p:sp>
    </p:spTree>
    <p:extLst>
      <p:ext uri="{BB962C8B-B14F-4D97-AF65-F5344CB8AC3E}">
        <p14:creationId xmlns:p14="http://schemas.microsoft.com/office/powerpoint/2010/main" val="137672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A9477ED-8586-99F3-8E19-E15D24FCC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0309"/>
            <a:ext cx="10515600" cy="3465871"/>
          </a:xfrm>
        </p:spPr>
        <p:txBody>
          <a:bodyPr>
            <a:normAutofit fontScale="90000"/>
          </a:bodyPr>
          <a:lstStyle/>
          <a:p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La OMS: Proporciona pautas para la medición de la CVRS, destacando que debe ser: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- Subjetiva: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Debe reflejar la percepción individual de la persona.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- Multidimensional: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Debe abarcar aspectos físicos, psicológicos, sociales y de funcionamiento. </a:t>
            </a: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595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0A4DB41-939F-B74C-870A-01C62C1C3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7071"/>
            <a:ext cx="10515600" cy="2993923"/>
          </a:xfrm>
        </p:spPr>
        <p:txBody>
          <a:bodyPr>
            <a:normAutofit fontScale="90000"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Incluir Sentimientos Positivos y Negativos: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Considerar tanto las experiencias positivas como las negativas.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Registrar la Variabilidad en el Tiempo: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Tener en cuenta como la CVRS puede cambiar a lo largo de la vida y en relación con el estado de salud.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590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019B6A0-0C34-7A82-A3B5-96ADC4AB5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2387"/>
            <a:ext cx="10515600" cy="4343399"/>
          </a:xfrm>
        </p:spPr>
        <p:txBody>
          <a:bodyPr>
            <a:noAutofit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 CVRS: Se considera una medida crucial en la evaluación de la efectividad de los tratamientos(tto) y en la comprensión de la experiencia del paciente (Pte).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Se utiliza para evaluar como un tratamiento (tto) afecta la vida cotidiana de la persona , mas allá de la mera reducción de síntomas.</a:t>
            </a:r>
          </a:p>
        </p:txBody>
      </p:sp>
    </p:spTree>
    <p:extLst>
      <p:ext uri="{BB962C8B-B14F-4D97-AF65-F5344CB8AC3E}">
        <p14:creationId xmlns:p14="http://schemas.microsoft.com/office/powerpoint/2010/main" val="1103289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E9209BF-8C0F-05E5-33E6-8D8856D18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6915"/>
            <a:ext cx="10515600" cy="4527756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La CVRS se diferencia de la Calidad de Vida en general: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 La Calidad de Vida es un concepto mas amplio que considera diversos aspectos de la vida, incluyendo el trabajo, las relaciones sociales y las actividades recreativas.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 CVRS se enfoca específicamente en como la salud y el estado de salud influye en la calidad de vida en general. 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085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7377654-80D2-3FE1-4781-FC49940A3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5910"/>
            <a:ext cx="10515600" cy="4513006"/>
          </a:xfrm>
        </p:spPr>
        <p:txBody>
          <a:bodyPr>
            <a:normAutofit/>
          </a:bodyPr>
          <a:lstStyle/>
          <a:p>
            <a:pPr algn="ctr"/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La CVRS es un concepto central en la evaluación de la salud y la atención medica, permite comprender mejor el impacto de la salud en la vida de las personas y evaluar la eficacia de los tratamientos en SALUD PUBLICA.</a:t>
            </a:r>
          </a:p>
        </p:txBody>
      </p:sp>
    </p:spTree>
    <p:extLst>
      <p:ext uri="{BB962C8B-B14F-4D97-AF65-F5344CB8AC3E}">
        <p14:creationId xmlns:p14="http://schemas.microsoft.com/office/powerpoint/2010/main" val="32421299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176</Words>
  <Application>Microsoft Office PowerPoint</Application>
  <PresentationFormat>Personalizado</PresentationFormat>
  <Paragraphs>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CALIDAD DE VIDA RELACIONADO CON LA SALUD.</vt:lpstr>
      <vt:lpstr>La OMS: Proporciona pautas para la medición de la CVRS, destacando que debe ser: - Subjetiva: Debe reflejar la percepción individual de la persona.  - Multidimensional: Debe abarcar aspectos físicos, psicológicos, sociales y de funcionamiento. </vt:lpstr>
      <vt:lpstr>- Incluir Sentimientos Positivos y Negativos: Considerar tanto las experiencias positivas como las negativas.  - Registrar la Variabilidad en el Tiempo: Tener en cuenta como la CVRS puede cambiar a lo largo de la vida y en relación con el estado de salud.</vt:lpstr>
      <vt:lpstr>La CVRS: Se considera una medida crucial en la evaluación de la efectividad de los tratamientos(tto) y en la comprensión de la experiencia del paciente (Pte).  Se utiliza para evaluar como un tratamiento (tto) afecta la vida cotidiana de la persona , mas allá de la mera reducción de síntomas.</vt:lpstr>
      <vt:lpstr>La CVRS se diferencia de la Calidad de Vida en general: - La Calidad de Vida es un concepto mas amplio que considera diversos aspectos de la vida, incluyendo el trabajo, las relaciones sociales y las actividades recreativas. La CVRS se enfoca específicamente en como la salud y el estado de salud influye en la calidad de vida en general. </vt:lpstr>
      <vt:lpstr>La CVRS es un concepto central en la evaluación de la salud y la atención medica, permite comprender mejor el impacto de la salud en la vida de las personas y evaluar la eficacia de los tratamientos en SALUD PUBLICA.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CALIDAD DE VIDA RELACIONADO CON LA SALUD.</dc:title>
  <dc:creator>zulma_2023@hotmail.com</dc:creator>
  <cp:lastModifiedBy>Puerta del Sol</cp:lastModifiedBy>
  <cp:revision>5</cp:revision>
  <dcterms:created xsi:type="dcterms:W3CDTF">2025-06-05T18:38:59Z</dcterms:created>
  <dcterms:modified xsi:type="dcterms:W3CDTF">2025-06-09T12:39:18Z</dcterms:modified>
</cp:coreProperties>
</file>