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5/19/2025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5/19/2025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997E2-8DD0-4317-A75A-1FF4BE9A8E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sz="4400" dirty="0">
                <a:latin typeface="Arial" panose="020B0604020202020204" pitchFamily="34" charset="0"/>
                <a:cs typeface="Arial" panose="020B0604020202020204" pitchFamily="34" charset="0"/>
              </a:rPr>
              <a:t>Los Sistemas de Salud y el Sistema Sanitario Argentino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226338-395C-428F-A3C7-7A66F8EB7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069847" y="6812280"/>
            <a:ext cx="12277443" cy="45719"/>
          </a:xfrm>
        </p:spPr>
        <p:txBody>
          <a:bodyPr>
            <a:normAutofit fontScale="2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2920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1E8A7B-0FA6-49A7-AEF3-C37A9A94F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002890"/>
            <a:ext cx="9966960" cy="4557251"/>
          </a:xfrm>
        </p:spPr>
        <p:txBody>
          <a:bodyPr/>
          <a:lstStyle/>
          <a:p>
            <a:pPr algn="ctr"/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El sistema de salud en Argentina  es fragmentado y esta compuesto por tres subsistemas principales:</a:t>
            </a:r>
            <a:b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El Publico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Las Obras Sociales ( seguro social obligatorio)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El Privado.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BE0863-C744-487C-B32D-31842FCB2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069847" y="7123470"/>
            <a:ext cx="12542914" cy="147485"/>
          </a:xfrm>
        </p:spPr>
        <p:txBody>
          <a:bodyPr>
            <a:normAutofit fontScale="2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66043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3F6FED-28F8-4A57-A8BE-8B3FB6D0C3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-176980"/>
            <a:ext cx="9966960" cy="5678128"/>
          </a:xfrm>
        </p:spPr>
        <p:txBody>
          <a:bodyPr/>
          <a:lstStyle/>
          <a:p>
            <a:pPr algn="ctr"/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El Sistema Publico ( hospitales y centros de salud)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Financiamiento: 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Se financia con los fondos públicos, es decir , con los impuestos.</a:t>
            </a: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Cobertura: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 Brinda atención a todos los ciudadanos , independiente de su poder adquisitivo.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0E547E-2B25-4FF5-AE47-05CDF40EC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069847" y="7005483"/>
            <a:ext cx="12631405" cy="103239"/>
          </a:xfrm>
        </p:spPr>
        <p:txBody>
          <a:bodyPr>
            <a:normAutofit fontScale="2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6320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F526DB-56AE-4A63-B807-5587A5A359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047135"/>
            <a:ext cx="9966960" cy="3849330"/>
          </a:xfrm>
        </p:spPr>
        <p:txBody>
          <a:bodyPr/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Prestaciones: 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Ofrece una amplia gama de servicios de salud, desde atención primaria hasta especialidades.</a:t>
            </a: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Desafíos: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 A veces enfrenta desafíos como largas esperas y limitaciones en la disponibilidad de recursos.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58E2C7-9CBD-48C3-A293-F91F17E8E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7" y="6858000"/>
            <a:ext cx="12070966" cy="206476"/>
          </a:xfrm>
        </p:spPr>
        <p:txBody>
          <a:bodyPr>
            <a:normAutofit fontScale="475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2004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2D8CA8-7C28-4435-8B87-8D620C09F6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2979173"/>
            <a:ext cx="9966960" cy="1445343"/>
          </a:xfrm>
        </p:spPr>
        <p:txBody>
          <a:bodyPr/>
          <a:lstStyle/>
          <a:p>
            <a:pPr algn="ctr"/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Sistema de Obras Sociales: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Financiamiento: 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Se financian con los aportes de los trabajadores y sus empleadores, y en algunos casos, con fondos públicos.</a:t>
            </a: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Cobertura: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 Brinda atención a los afiliados y sus familias, generalmente con una cobertura mas amplia que la del sistema publico.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AAFB86-703F-4FA6-9965-713D0B6756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787444" y="6990734"/>
            <a:ext cx="10707329" cy="324466"/>
          </a:xfrm>
        </p:spPr>
        <p:txBody>
          <a:bodyPr>
            <a:normAutofit fontScale="92500" lnSpcReduction="1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77673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1E53FB-464E-4EDC-A43A-6F1BCC2860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Prestaciones: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 Ofrece amplia gama de servicios , especialidades y cobertura de medicamentos.</a:t>
            </a: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Desafíos: 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Puede existir limitaciones en la elección de prestadores y en la cobertura de determinados tratamientos.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485DD04-1964-4F9C-AFB4-73CA739FBA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85652" y="7018757"/>
            <a:ext cx="10191134" cy="45719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2009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A341AC-98AF-4D7F-9526-E543C1E63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432222"/>
            <a:ext cx="9966960" cy="4067451"/>
          </a:xfrm>
        </p:spPr>
        <p:txBody>
          <a:bodyPr/>
          <a:lstStyle/>
          <a:p>
            <a:pPr algn="ctr"/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Sistema Privado:</a:t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Financiamiento: </a:t>
            </a:r>
            <a:r>
              <a:rPr lang="es-AR" sz="4000" b="0" dirty="0">
                <a:latin typeface="Arial" panose="020B0604020202020204" pitchFamily="34" charset="0"/>
                <a:cs typeface="Arial" panose="020B0604020202020204" pitchFamily="34" charset="0"/>
              </a:rPr>
              <a:t>A través de la compra de seguros de salud, prepagas o mediante pagos directos por servicios.</a:t>
            </a:r>
            <a:br>
              <a:rPr lang="es-AR" sz="40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Cobertura: </a:t>
            </a:r>
            <a:r>
              <a:rPr lang="es-AR" sz="4000" b="0" dirty="0">
                <a:latin typeface="Arial" panose="020B0604020202020204" pitchFamily="34" charset="0"/>
                <a:cs typeface="Arial" panose="020B0604020202020204" pitchFamily="34" charset="0"/>
              </a:rPr>
              <a:t>Ofrece un alto nivel de atención y cobertura, dirigidos a los que pueden pagar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364A4E-42F0-4455-BCC8-4D5F4D49A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069848" y="7270954"/>
            <a:ext cx="12601908" cy="45719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71823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B372FC-BCBF-4134-960A-C24CE54365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Prestaciones: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 Amplia gamas de servicios , especialidades, internación y cobertura de medicamentos.</a:t>
            </a: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Desafíos: </a:t>
            </a:r>
            <a: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  <a:t>Accesibles para algunos , y la calidad de los servicios pueden variar según el tipo de cobertura.</a:t>
            </a: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ABBF4F-3C2C-4905-A7DD-896445E3A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7043828"/>
            <a:ext cx="7891272" cy="1069848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90129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2B4488-0EEB-43BF-BD7B-8A1E32B6AE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>El Sistema de Salud Argentino es un sistema mixto que combina la atención publica, el seguro social obligatorio y la salud privada.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4695703-9B39-401A-A7DD-92A4830557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3628103" y="6857999"/>
            <a:ext cx="9674941" cy="45719"/>
          </a:xfrm>
        </p:spPr>
        <p:txBody>
          <a:bodyPr>
            <a:normAutofit fontScale="25000" lnSpcReduction="20000"/>
          </a:bodyPr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23961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Letras en madera</Template>
  <TotalTime>54</TotalTime>
  <Words>326</Words>
  <Application>Microsoft Office PowerPoint</Application>
  <PresentationFormat>Panorámica</PresentationFormat>
  <Paragraphs>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Bookman Old Style</vt:lpstr>
      <vt:lpstr>Century Gothic</vt:lpstr>
      <vt:lpstr>Wingdings</vt:lpstr>
      <vt:lpstr>Letras en madera</vt:lpstr>
      <vt:lpstr>Los Sistemas de Salud y el Sistema Sanitario Argentino</vt:lpstr>
      <vt:lpstr>El sistema de salud en Argentina  es fragmentado y esta compuesto por tres subsistemas principales:   El Publico Las Obras Sociales ( seguro social obligatorio) El Privado.</vt:lpstr>
      <vt:lpstr>El Sistema Publico ( hospitales y centros de salud)  Financiamiento: Se financia con los fondos públicos, es decir , con los impuestos.  Cobertura: Brinda atención a todos los ciudadanos , independiente de su poder adquisitivo. </vt:lpstr>
      <vt:lpstr>Prestaciones: Ofrece una amplia gama de servicios de salud, desde atención primaria hasta especialidades.  Desafíos: A veces enfrenta desafíos como largas esperas y limitaciones en la disponibilidad de recursos.</vt:lpstr>
      <vt:lpstr>Sistema de Obras Sociales:   Financiamiento: Se financian con los aportes de los trabajadores y sus empleadores, y en algunos casos, con fondos públicos. Cobertura: Brinda atención a los afiliados y sus familias, generalmente con una cobertura mas amplia que la del sistema publico.    </vt:lpstr>
      <vt:lpstr>Prestaciones: Ofrece amplia gama de servicios , especialidades y cobertura de medicamentos.   Desafíos: Puede existir limitaciones en la elección de prestadores y en la cobertura de determinados tratamientos.  </vt:lpstr>
      <vt:lpstr>Sistema Privado: Financiamiento: A través de la compra de seguros de salud, prepagas o mediante pagos directos por servicios. Cobertura: Ofrece un alto nivel de atención y cobertura, dirigidos a los que pueden pagar.</vt:lpstr>
      <vt:lpstr>Prestaciones: Amplia gamas de servicios , especialidades, internación y cobertura de medicamentos.  Desafíos: Accesibles para algunos , y la calidad de los servicios pueden variar según el tipo de cobertura.   </vt:lpstr>
      <vt:lpstr>El Sistema de Salud Argentino es un sistema mixto que combina la atención publica, el seguro social obligatorio y la salud privada.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Sistemas de Salud y el Sistema Sanitario Argentino</dc:title>
  <dc:creator>zulma_2023@hotmail.com</dc:creator>
  <cp:lastModifiedBy>zulma_2023@hotmail.com</cp:lastModifiedBy>
  <cp:revision>5</cp:revision>
  <dcterms:created xsi:type="dcterms:W3CDTF">2025-05-12T22:03:06Z</dcterms:created>
  <dcterms:modified xsi:type="dcterms:W3CDTF">2025-05-19T16:56:00Z</dcterms:modified>
</cp:coreProperties>
</file>