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B7830B-FA2D-4FE9-98EB-F577D9DFB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731819"/>
            <a:ext cx="8991600" cy="3020290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Factores determinantes de salud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C410FF-32C0-434E-BBD3-972F2380B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6982690"/>
            <a:ext cx="11630407" cy="166254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25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668CB-6F8E-40B7-B96E-8A17BE382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801091"/>
            <a:ext cx="8991600" cy="4447309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ES IMPORTANTE RECONOCER QUE LOS DETERMINANTES DE LA SALUD NO ACTUAN DE FORMA AISLADA, SINO QUE INTERACTUAN ENTRE SI, CREANDO UN EFECTO COMBINADO EN EL ESTADO DE SALUD.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47CA15-01BC-44D8-831F-EA5ABDCA4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6491338" y="6858000"/>
            <a:ext cx="6933717" cy="263236"/>
          </a:xfrm>
        </p:spPr>
        <p:txBody>
          <a:bodyPr>
            <a:normAutofit fontScale="7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28744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D2E847-5396-4AE9-8890-A742EA17D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71055"/>
            <a:ext cx="8735291" cy="3546763"/>
          </a:xfrm>
        </p:spPr>
        <p:txBody>
          <a:bodyPr>
            <a:normAutofit/>
          </a:bodyPr>
          <a:lstStyle/>
          <a:p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Los Determinantes de la salud son los factores que influyen en el estado de salud de una persona o población.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545BDD-3498-4B4E-B5D8-F65BEFE7C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3491" y="4350327"/>
            <a:ext cx="8249896" cy="1920984"/>
          </a:xfrm>
        </p:spPr>
        <p:txBody>
          <a:bodyPr>
            <a:normAutofit/>
          </a:bodyPr>
          <a:lstStyle/>
          <a:p>
            <a:r>
              <a:rPr lang="es-A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 ser: Ambientales, Sociales, Económicos, Biológicos y Conductuales</a:t>
            </a:r>
          </a:p>
        </p:txBody>
      </p:sp>
    </p:spTree>
    <p:extLst>
      <p:ext uri="{BB962C8B-B14F-4D97-AF65-F5344CB8AC3E}">
        <p14:creationId xmlns:p14="http://schemas.microsoft.com/office/powerpoint/2010/main" val="15348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83DF8B-8FDB-498F-8144-0CD7B2659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74073"/>
            <a:ext cx="8943109" cy="5708072"/>
          </a:xfrm>
        </p:spPr>
        <p:txBody>
          <a:bodyPr>
            <a:normAutofit/>
          </a:bodyPr>
          <a:lstStyle/>
          <a:p>
            <a:pPr algn="l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Factores ambientales: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Contaminación: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la exposición a contaminantes del aire, agua y suelo puede afectar la salud.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Cambio climático: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los fenómenos meteorológicos extremos, como inundaciones, sequias, pueden tener efectos en la salud.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219BBD-3C90-4323-871F-6823C6F62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483" y="6898919"/>
            <a:ext cx="8222190" cy="651807"/>
          </a:xfrm>
        </p:spPr>
        <p:txBody>
          <a:bodyPr>
            <a:normAutofit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64796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783ACD-7334-4196-B2F8-C26A6E127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9" y="997527"/>
            <a:ext cx="9289474" cy="5334000"/>
          </a:xfrm>
        </p:spPr>
        <p:txBody>
          <a:bodyPr>
            <a:normAutofit/>
          </a:bodyPr>
          <a:lstStyle/>
          <a:p>
            <a:pPr algn="l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Calidad del agua y saneamiento</a:t>
            </a:r>
            <a:r>
              <a:rPr lang="es-AR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el acceso a agua potable y saneamiento adecuado son esenciales para la salud.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Ambiente físico</a:t>
            </a:r>
            <a:r>
              <a:rPr lang="es-AR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el tipo de viviendas, las condiciones de trabajo y la seguridad en el entorno pueden influir  en la salud.</a:t>
            </a:r>
            <a:r>
              <a:rPr lang="es-AR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B377B5-2DBA-4FBA-8EBC-389F313A4E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95193" y="7107382"/>
            <a:ext cx="10799133" cy="110836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64069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E992A-3828-4EE2-9781-6234888C9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46363"/>
            <a:ext cx="8984673" cy="6040581"/>
          </a:xfrm>
        </p:spPr>
        <p:txBody>
          <a:bodyPr>
            <a:normAutofit/>
          </a:bodyPr>
          <a:lstStyle/>
          <a:p>
            <a:pPr algn="l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Factores sociales y económicos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pobreza: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la falta de recursos económicos puede dificultar el acceso a alimentos, vivienda, educación y atención de salud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Desigualdad social: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LAS DIFERENCIAS EN LA DISTRIBUCION DE INGRESOS, RIQUEZA Y OPORTUNIDADES PUEDEN GENERAR DESIGUALDADES EN SALUD.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5E80A6-875E-4253-93B9-417E50EAC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6699158" y="6936329"/>
            <a:ext cx="6795169" cy="240326"/>
          </a:xfrm>
        </p:spPr>
        <p:txBody>
          <a:bodyPr>
            <a:normAutofit fontScale="5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201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353256-4554-4F5E-9C46-C365A2CF0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720436"/>
            <a:ext cx="8991600" cy="4461164"/>
          </a:xfrm>
        </p:spPr>
        <p:txBody>
          <a:bodyPr>
            <a:normAutofit fontScale="90000"/>
          </a:bodyPr>
          <a:lstStyle/>
          <a:p>
            <a:pPr algn="l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EDUCACION: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EL NIVEL EDUCATIVO INFLUYE EN EL ACCESO A INFORMACION SOBRE SALUD, LA ADOPCION DE ESTILOS DE VIDA SALUDABLES Y LA PARTICIPACION EN LA SOCIEDAD.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EMPLEO: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  <a:t>LA SITUACION LABORAL PUEDE AFECTAR LA SALUD A TRAVES DE LA EXPOSICION A RIESGOS  OCUPACIONALES, EL ESTRÉS Y LA SEGURIDAD SOCIAL</a:t>
            </a:r>
            <a:endParaRPr lang="es-AR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B59DC0-A1CB-455E-81D8-05A4F4677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95193" y="6858000"/>
            <a:ext cx="10425062" cy="110836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291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67A0F7-9D0B-49BB-822B-702A4231B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299855"/>
            <a:ext cx="8991600" cy="2299853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VIVIENDA: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CALIDAD Y SEGURIDAD DE LA VIVIENDA INFLUYEN EN LA SALUD, ESPECIALMENTE EN LA SALUD INFANTIL Y DE LAS PERSONAS MAYORES.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35D48E-2A7B-4D32-9CF0-AABE88913B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95193" y="6733308"/>
            <a:ext cx="10563607" cy="124692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55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294DD9-7469-4B74-8806-96765B526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706582"/>
            <a:ext cx="8991600" cy="5181600"/>
          </a:xfrm>
        </p:spPr>
        <p:txBody>
          <a:bodyPr>
            <a:normAutofit fontScale="90000"/>
          </a:bodyPr>
          <a:lstStyle/>
          <a:p>
            <a:pPr algn="l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FACTORES BIOLOGICOS Y CONDUCTUALES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GENETICA: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LA HERENCIA GENETICA PUEDE INFLUIR EN LA PREDISPOSICION A CIERTAS ENFERMEDADES.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ESTILO DE VIDA: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FACTORES COMO LA ALIMENTACION, LA ACTIVIDAD FISICA, EL CONSUMO DE ALCOHOL Y TABACO PUEDEN AFECTAR LA SALUD.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SALUD MENTAL: </a:t>
            </a:r>
            <a:r>
              <a:rPr lang="es-AR" sz="3100" dirty="0">
                <a:latin typeface="Arial" panose="020B0604020202020204" pitchFamily="34" charset="0"/>
                <a:cs typeface="Arial" panose="020B0604020202020204" pitchFamily="34" charset="0"/>
              </a:rPr>
              <a:t>ES UN FACTOR IMPORTANTE PARA EL BIENESTAR GENERAL Y LA CALIDAD DE VIDA.</a:t>
            </a:r>
            <a:endParaRPr lang="es-AR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BE2BF-ED98-43D6-96D4-837E04954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6139" y="7065817"/>
            <a:ext cx="10411205" cy="83127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472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00E40F-C24B-43D8-A670-47318CC4E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665018"/>
            <a:ext cx="8991600" cy="5015346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SERVICIOS DE SALUD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ACCESO A LA ATENCION MEDICA: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EL ACCESO A SERVICIOS DE SALUD OPORTUNOS Y DE CALIDAD ES CRUCIAL PARA PREVENIR Y TRATAR ENFERMEDADES.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CALIDAD DE LOS SERVICIOS DE SALUD: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PUEDEN VARIAR SEGÚN LA REGION, EL TIPO DE ESTABLECIMIENTOS Y LA DISPONIBILIDAD DE RECURSOS.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C633E1-7952-4948-B237-2E9BFB203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95194" y="6691744"/>
            <a:ext cx="10605170" cy="263238"/>
          </a:xfrm>
        </p:spPr>
        <p:txBody>
          <a:bodyPr>
            <a:normAutofit fontScale="7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78060907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65</TotalTime>
  <Words>407</Words>
  <Application>Microsoft Office PowerPoint</Application>
  <PresentationFormat>Panorámica</PresentationFormat>
  <Paragraphs>11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Paquete</vt:lpstr>
      <vt:lpstr>Factores determinantes de salud</vt:lpstr>
      <vt:lpstr>Los Determinantes de la salud son los factores que influyen en el estado de salud de una persona o población.</vt:lpstr>
      <vt:lpstr>Factores ambientales:  -Contaminación: la exposición a contaminantes del aire, agua y suelo puede afectar la salud.    -Cambio climático: los fenómenos meteorológicos extremos, como inundaciones, sequias, pueden tener efectos en la salud.</vt:lpstr>
      <vt:lpstr>Calidad del agua y saneamiento el acceso a agua potable y saneamiento adecuado son esenciales para la salud.   Ambiente físico: el tipo de viviendas, las condiciones de trabajo y la seguridad en el entorno pueden influir  en la salud. </vt:lpstr>
      <vt:lpstr>Factores sociales y económicos  pobreza: la falta de recursos económicos puede dificultar el acceso a alimentos, vivienda, educación y atención de salud. Desigualdad social: LAS DIFERENCIAS EN LA DISTRIBUCION DE INGRESOS, RIQUEZA Y OPORTUNIDADES PUEDEN GENERAR DESIGUALDADES EN SALUD. </vt:lpstr>
      <vt:lpstr>EDUCACION: EL NIVEL EDUCATIVO INFLUYE EN EL ACCESO A INFORMACION SOBRE SALUD, LA ADOPCION DE ESTILOS DE VIDA SALUDABLES Y LA PARTICIPACION EN LA SOCIEDAD.  EMPLEO: LA SITUACION LABORAL PUEDE AFECTAR LA SALUD A TRAVES DE LA EXPOSICION A RIESGOS  OCUPACIONALES, EL ESTRÉS Y LA SEGURIDAD SOCIAL</vt:lpstr>
      <vt:lpstr>VIVIENDA: LA CALIDAD Y SEGURIDAD DE LA VIVIENDA INFLUYEN EN LA SALUD, ESPECIALMENTE EN LA SALUD INFANTIL Y DE LAS PERSONAS MAYORES.</vt:lpstr>
      <vt:lpstr>FACTORES BIOLOGICOS Y CONDUCTUALES:  GENETICA: LA HERENCIA GENETICA PUEDE INFLUIR EN LA PREDISPOSICION A CIERTAS ENFERMEDADES. ESTILO DE VIDA: FACTORES COMO LA ALIMENTACION, LA ACTIVIDAD FISICA, EL CONSUMO DE ALCOHOL Y TABACO PUEDEN AFECTAR LA SALUD. SALUD MENTAL: ES UN FACTOR IMPORTANTE PARA EL BIENESTAR GENERAL Y LA CALIDAD DE VIDA.</vt:lpstr>
      <vt:lpstr>SERVICIOS DE SALUD  ACCESO A LA ATENCION MEDICA: EL ACCESO A SERVICIOS DE SALUD OPORTUNOS Y DE CALIDAD ES CRUCIAL PARA PREVENIR Y TRATAR ENFERMEDADES.  CALIDAD DE LOS SERVICIOS DE SALUD: PUEDEN VARIAR SEGÚN LA REGION, EL TIPO DE ESTABLECIMIENTOS Y LA DISPONIBILIDAD DE RECURSOS.</vt:lpstr>
      <vt:lpstr>ES IMPORTANTE RECONOCER QUE LOS DETERMINANTES DE LA SALUD NO ACTUAN DE FORMA AISLADA, SINO QUE INTERACTUAN ENTRE SI, CREANDO UN EFECTO COMBINADO EN EL ESTADO DE SALUD.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Factores determinantes de salud</dc:title>
  <dc:creator>zulma_2023@hotmail.com</dc:creator>
  <cp:lastModifiedBy>zulma_2023@hotmail.com</cp:lastModifiedBy>
  <cp:revision>5</cp:revision>
  <dcterms:created xsi:type="dcterms:W3CDTF">2025-05-11T21:34:53Z</dcterms:created>
  <dcterms:modified xsi:type="dcterms:W3CDTF">2025-05-19T16:57:03Z</dcterms:modified>
</cp:coreProperties>
</file>