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088B48-6C91-4F36-9A94-5D11361F01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524001"/>
            <a:ext cx="8361229" cy="2333106"/>
          </a:xfrm>
        </p:spPr>
        <p:txBody>
          <a:bodyPr/>
          <a:lstStyle/>
          <a:p>
            <a:r>
              <a:rPr lang="es-AR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Diversidad cultural. Inmigración y salud.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5F15AC-CF3A-464C-9AC2-AEB657BBF0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6857998"/>
            <a:ext cx="11036094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54549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4F1E98-5C41-47B3-839A-C97644D15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3850346"/>
          </a:xfrm>
        </p:spPr>
        <p:txBody>
          <a:bodyPr/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ROL DE LA OMS: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OMS ENFATIZA QUE TODOS, INCLUYENDO MIGRANTES , DEBEN TENER ACCESO A SERVICIOS DE SALUD DE ALTA CALIDAD SIN BARRERAS FINANCIERAS.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MARCO LEGAL: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LEY 25.871 ESTABLECE EL MARCO LEGAL QUE PROTEGE LOS DERECHOS DE LOS MIGRANTES EN ARGENTINA , INCLUYENDO EL DERECHO A LA SALUD.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ED1C82-9B37-4745-9942-9341F094E8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679906" y="7162800"/>
            <a:ext cx="10578894" cy="138545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796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B1DAE5-328C-4D4D-B7B4-8E61AE3126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254601"/>
          </a:xfrm>
        </p:spPr>
        <p:txBody>
          <a:bodyPr/>
          <a:lstStyle/>
          <a:p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INMIGRACION Y LA DIVERSIDAD CULTURAL PUEDEN AFECTAR LA SALUD DE LAS PERSONAS, GENERAR ESTRÉS, PROBLEMAS DE SALUD MENTAL Y AUMENTAR LA VULNERABILIDAD DE LAS ENFERMEDADES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8DAA89-ACD4-460F-95ED-6F166832B4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2544" y="6968836"/>
            <a:ext cx="7897091" cy="443346"/>
          </a:xfrm>
        </p:spPr>
        <p:txBody>
          <a:bodyPr>
            <a:normAutofit lnSpcReduction="1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51956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E7CBBC-6927-48E0-917B-364507749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987828"/>
            <a:ext cx="8361229" cy="4914207"/>
          </a:xfrm>
        </p:spPr>
        <p:txBody>
          <a:bodyPr/>
          <a:lstStyle/>
          <a:p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 en la salud: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salud mental: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MIGRACION PUEDE GENERAR ESTRÉS , ANSIEDAD Y DEPRESION, ESPECIALMENTE A CONSECUENCIAS DE LA ADAPTACION A UNA NUEVA CULTURA, LA INCERTIDUMBRE ECONOMICA.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4C771D-1BFC-47EE-A0EF-7B164A628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3990108" y="6858000"/>
            <a:ext cx="9157855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32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909387-7D29-46B5-872C-317E5D7E4A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840821"/>
          </a:xfrm>
        </p:spPr>
        <p:txBody>
          <a:bodyPr/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VULNERABILIDAD A ENFERMEDADES: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LAS CONDICIONES DE VIDA DE LOS INMIGRANTES , COMO EL ACCESO LIMITADO A VIVIENDA, EMPLEO Y SERVICIOS DE SALUD, PUEDEN AUMENTAR EL RIESGO DE ENFERMEDADES  CRONICAS Y CONTAGIOSAS.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5DE31D-3C28-4241-AACA-35D202A16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8725" y="6415088"/>
            <a:ext cx="3586163" cy="262264"/>
          </a:xfrm>
        </p:spPr>
        <p:txBody>
          <a:bodyPr>
            <a:normAutofit fontScale="47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98258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DC977-8824-4F12-BE3D-DBA022FC1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2"/>
            <a:ext cx="8364945" cy="4002747"/>
          </a:xfrm>
        </p:spPr>
        <p:txBody>
          <a:bodyPr/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BARRERAS CULTURALES Y DE IDIOMA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Las diferencias en los conceptos de salud y enfermedad, las creencias sobre la medicina y las barreras del idioma pueden dificultar la comunicación con los profesionales de salud y la comprensión de las recomendaciones e indicaciones medicas.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59CA27-3B6C-4643-BFBB-2282E1E815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5999018" y="6858000"/>
            <a:ext cx="7232073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3078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6F79D8-A3D6-43CC-9F14-AB3177ACE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462419"/>
          </a:xfrm>
        </p:spPr>
        <p:txBody>
          <a:bodyPr/>
          <a:lstStyle/>
          <a:p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Aspectos.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Adaptación cultural: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el proceso de adaptación a una nueva cultura puede ser difícil y estresante, puede tener un impacto negativo en la salud mental y física.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A767E4-D0EF-4471-9D1B-AD3E34EE6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706" y="6858000"/>
            <a:ext cx="10384930" cy="2901721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438294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CD2B42-5B59-4DCB-A677-93F1B7C06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420855"/>
          </a:xfrm>
        </p:spPr>
        <p:txBody>
          <a:bodyPr/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Coherencia cultural: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ES IMPORTANTE QUE LOS PROFESIONALES DE LA SALUD SEAN CONSCIENTES DE LAS DIFENCIAS CULTURALES Y ADAPTEN SU LENGUAJE Y METODOS DE COMUNICACIÓN PARA GARANTIZAR QUE LOS PACIENTES ENTIENDAN LA INFORMACION MEDICA.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284B45-501C-464C-8354-FA2DBE5D8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6109" y="7135090"/>
            <a:ext cx="6539346" cy="277091"/>
          </a:xfrm>
        </p:spPr>
        <p:txBody>
          <a:bodyPr>
            <a:normAutofit fontScale="5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1892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3D14ED-9E72-467A-BBFB-B8B330158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3268455"/>
          </a:xfrm>
        </p:spPr>
        <p:txBody>
          <a:bodyPr/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ACCESO A SERVICIOS DE SALUD: 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DEBEN TENER ACCESO A SERVICIOS DE SALUD DE CALIDAD, INDEPENDIENTE DE SU ESTATUS MIGRATORIO, PARA GARANTIZAR QUE PUEDAN RECIBIR LA ATENCION QUE NECESITAN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56F1FDD-21E7-4662-B83D-8DF45A48F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1382" y="6857999"/>
            <a:ext cx="7897091" cy="166255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92769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2E9A29-376C-4310-9EA9-BF021B0CB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92654" cy="3600965"/>
          </a:xfrm>
        </p:spPr>
        <p:txBody>
          <a:bodyPr/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INTERVENCION INTERCULTURAL: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ATENCION EN SALUD DEBE SER SENSIBLE A LAS NECESIDADES CULTURALES ESPECIFICAS DE LAS PERSONAS INMIGRANTES, INCLUYENDO LA PROMOCION DE LA SALUD, LA PREVENCION DE ENFERMEDADES Y LA ATENCION DE ENFERMEDADES EXISTENTES.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A912C6-8472-414C-B148-3830468678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1564" y="6857999"/>
            <a:ext cx="5098471" cy="692727"/>
          </a:xfrm>
        </p:spPr>
        <p:txBody>
          <a:bodyPr>
            <a:normAutofit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66276560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65</TotalTime>
  <Words>351</Words>
  <Application>Microsoft Office PowerPoint</Application>
  <PresentationFormat>Panorámica</PresentationFormat>
  <Paragraphs>10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Recorte</vt:lpstr>
      <vt:lpstr>Diversidad cultural. Inmigración y salud.</vt:lpstr>
      <vt:lpstr>LA INMIGRACION Y LA DIVERSIDAD CULTURAL PUEDEN AFECTAR LA SALUD DE LAS PERSONAS, GENERAR ESTRÉS, PROBLEMAS DE SALUD MENTAL Y AUMENTAR LA VULNERABILIDAD DE LAS ENFERMEDADES</vt:lpstr>
      <vt:lpstr>Impacto en la salud:   salud mental: LA MIGRACION PUEDE GENERAR ESTRÉS , ANSIEDAD Y DEPRESION, ESPECIALMENTE A CONSECUENCIAS DE LA ADAPTACION A UNA NUEVA CULTURA, LA INCERTIDUMBRE ECONOMICA.  </vt:lpstr>
      <vt:lpstr>VULNERABILIDAD A ENFERMEDADES: LAS CONDICIONES DE VIDA DE LOS INMIGRANTES , COMO EL ACCESO LIMITADO A VIVIENDA, EMPLEO Y SERVICIOS DE SALUD, PUEDEN AUMENTAR EL RIESGO DE ENFERMEDADES  CRONICAS Y CONTAGIOSAS. </vt:lpstr>
      <vt:lpstr>BARRERAS CULTURALES Y DE IDIOMA  Las diferencias en los conceptos de salud y enfermedad, las creencias sobre la medicina y las barreras del idioma pueden dificultar la comunicación con los profesionales de salud y la comprensión de las recomendaciones e indicaciones medicas.</vt:lpstr>
      <vt:lpstr>Aspectos.  Adaptación cultural: el proceso de adaptación a una nueva cultura puede ser difícil y estresante, puede tener un impacto negativo en la salud mental y física. </vt:lpstr>
      <vt:lpstr>Coherencia cultural: ES IMPORTANTE QUE LOS PROFESIONALES DE LA SALUD SEAN CONSCIENTES DE LAS DIFENCIAS CULTURALES Y ADAPTEN SU LENGUAJE Y METODOS DE COMUNICACIÓN PARA GARANTIZAR QUE LOS PACIENTES ENTIENDAN LA INFORMACION MEDICA.</vt:lpstr>
      <vt:lpstr>ACCESO A SERVICIOS DE SALUD:  DEBEN TENER ACCESO A SERVICIOS DE SALUD DE CALIDAD, INDEPENDIENTE DE SU ESTATUS MIGRATORIO, PARA GARANTIZAR QUE PUEDAN RECIBIR LA ATENCION QUE NECESITAN.</vt:lpstr>
      <vt:lpstr>INTERVENCION INTERCULTURAL:  LA ATENCION EN SALUD DEBE SER SENSIBLE A LAS NECESIDADES CULTURALES ESPECIFICAS DE LAS PERSONAS INMIGRANTES, INCLUYENDO LA PROMOCION DE LA SALUD, LA PREVENCION DE ENFERMEDADES Y LA ATENCION DE ENFERMEDADES EXISTENTES.</vt:lpstr>
      <vt:lpstr>ROL DE LA OMS: LA OMS ENFATIZA QUE TODOS, INCLUYENDO MIGRANTES , DEBEN TENER ACCESO A SERVICIOS DE SALUD DE ALTA CALIDAD SIN BARRERAS FINANCIERAS.  MARCO LEGAL: LA LEY 25.871 ESTABLECE EL MARCO LEGAL QUE PROTEGE LOS DERECHOS DE LOS MIGRANTES EN ARGENTINA , INCLUYENDO EL DERECHO A LA SALUD.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Diversidad cultural. Inmigración y salud.</dc:title>
  <dc:creator>zulma_2023@hotmail.com</dc:creator>
  <cp:lastModifiedBy>zulma_2023@hotmail.com</cp:lastModifiedBy>
  <cp:revision>4</cp:revision>
  <dcterms:created xsi:type="dcterms:W3CDTF">2025-05-12T00:09:19Z</dcterms:created>
  <dcterms:modified xsi:type="dcterms:W3CDTF">2025-05-19T16:58:13Z</dcterms:modified>
</cp:coreProperties>
</file>