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12132A-9593-4D5C-A590-945714430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205345"/>
            <a:ext cx="7766936" cy="4419599"/>
          </a:xfrm>
        </p:spPr>
        <p:txBody>
          <a:bodyPr/>
          <a:lstStyle/>
          <a:p>
            <a:pPr algn="ctr"/>
            <a:r>
              <a:rPr lang="es-AR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Desigualdades Sociales en Salud</a:t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</a:t>
            </a: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Son las diferencias  en el estado de salud entre grupos  sociales, donde los grupos vulnerables ( clase social, etnia, genero, otros,) tienen desventajas en los resultados de salud.</a:t>
            </a:r>
            <a:endParaRPr lang="es-AR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B5D590-2AE3-4719-BD36-995557FEA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3030" y="6858000"/>
            <a:ext cx="11059006" cy="277091"/>
          </a:xfrm>
        </p:spPr>
        <p:txBody>
          <a:bodyPr>
            <a:normAutofit fontScale="8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4514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117ABF-A5F8-4872-B3DA-B21138A74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770" y="1440872"/>
            <a:ext cx="8799175" cy="4668982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CAUSAS: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el resultado de las desigualdades sociales en acceso a :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Recursos: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Vivienda, alimentación, transporte, educación, acceso a atención medica. Otros.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Oportunidades: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Empleo, ingresos, calidad de la educación,.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Condiciones de Vida: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Entorno urbanos contaminados, falta de espacios verdes. 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922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B57BC5-D9F7-4B3D-994E-896C41D74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334" y="761999"/>
            <a:ext cx="9076266" cy="5334001"/>
          </a:xfrm>
        </p:spPr>
        <p:txBody>
          <a:bodyPr/>
          <a:lstStyle/>
          <a:p>
            <a:r>
              <a:rPr lang="es-A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Impacto.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desigualdades en salud se traducen en: 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Mayor Morbilidad: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Mayor numero de enfermedades y discapacidades ( personas con capacidades diferentes) en grupos vulnerables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-Mayor Mortalidad: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Menor esperanza de vida y mayor mortalidad temprana en grupos vulnerables.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Déficit en la Calidad de Vida: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Menos años de vida saludable y menor bienestar.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11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E95C85-CD4A-4FC5-BAA6-44584E630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8799175" cy="5403274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 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Clase Social: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personas de clases sociales mas bajas tienen mayor riesgo de enfermar y morir.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Raza/Etnia: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Algunos grupos étnicos pueden tener tasas mas altas de enfermedad y mortalidad.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Genero: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mujeres pueden tener mayores problemas  de salud  que los hombres.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Ubicación Geográfica: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zonas rurales o marginadas pueden tener menor acceso a servicios de salud.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crucial abordar las desigualdades  sociales en salud, evidenciando que las poblaciones  mas vulnerables  han sido mas afectadas.</a:t>
            </a:r>
          </a:p>
        </p:txBody>
      </p:sp>
    </p:spTree>
    <p:extLst>
      <p:ext uri="{BB962C8B-B14F-4D97-AF65-F5344CB8AC3E}">
        <p14:creationId xmlns:p14="http://schemas.microsoft.com/office/powerpoint/2010/main" val="2654135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86FE12-62B9-4976-A223-FF2C04479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52945"/>
            <a:ext cx="8596668" cy="4959928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Desigualdades Sociales en Salud es una realidad que afecta a todos los países , donde los grupos sociales mas vulnerables tienen números bajos en resultados de salud, como consecuencias de las desigualdades y condiciones de vida. Es importante abordar esta problemática para promover la equidad en salud y mejorar el bienestar de toda la sociedad. </a:t>
            </a:r>
          </a:p>
        </p:txBody>
      </p:sp>
    </p:spTree>
    <p:extLst>
      <p:ext uri="{BB962C8B-B14F-4D97-AF65-F5344CB8AC3E}">
        <p14:creationId xmlns:p14="http://schemas.microsoft.com/office/powerpoint/2010/main" val="4064922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46</TotalTime>
  <Words>323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Desigualdades Sociales en Salud   Definición: Son las diferencias  en el estado de salud entre grupos  sociales, donde los grupos vulnerables ( clase social, etnia, genero, otros,) tienen desventajas en los resultados de salud.</vt:lpstr>
      <vt:lpstr>CAUSAS: Son el resultado de las desigualdades sociales en acceso a :  Recursos: Vivienda, alimentación, transporte, educación, acceso a atención medica. Otros. Oportunidades: Empleo, ingresos, calidad de la educación,. Condiciones de Vida: Entorno urbanos contaminados, falta de espacios verdes.  </vt:lpstr>
      <vt:lpstr>Impacto. Las desigualdades en salud se traducen en:  -Mayor Morbilidad: Mayor numero de enfermedades y discapacidades ( personas con capacidades diferentes) en grupos vulnerables -Mayor Mortalidad: Menor esperanza de vida y mayor mortalidad temprana en grupos vulnerables. - Déficit en la Calidad de Vida: Menos años de vida saludable y menor bienestar.</vt:lpstr>
      <vt:lpstr>Ejemplos:  - Clase Social: Las personas de clases sociales mas bajas tienen mayor riesgo de enfermar y morir. - Raza/Etnia: Algunos grupos étnicos pueden tener tasas mas altas de enfermedad y mortalidad. - Genero: Las mujeres pueden tener mayores problemas  de salud  que los hombres. - Ubicación Geográfica: Las zonas rurales o marginadas pueden tener menor acceso a servicios de salud. Es crucial abordar las desigualdades  sociales en salud, evidenciando que las poblaciones  mas vulnerables  han sido mas afectadas.</vt:lpstr>
      <vt:lpstr>Las Desigualdades Sociales en Salud es una realidad que afecta a todos los países , donde los grupos sociales mas vulnerables tienen números bajos en resultados de salud, como consecuencias de las desigualdades y condiciones de vida. Es importante abordar esta problemática para promover la equidad en salud y mejorar el bienestar de toda la sociedad.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Desigualdades Sociales en Salud   Definición: Son las diferencias  en el estado de salud entre grupos  sociales, donde los grupos vulnerables ( clase social, etnia, genero, otros,) tienen desventajas en los resultados de salud.</dc:title>
  <dc:creator>zulma_2023@hotmail.com</dc:creator>
  <cp:lastModifiedBy>zulma_2023@hotmail.com</cp:lastModifiedBy>
  <cp:revision>4</cp:revision>
  <dcterms:created xsi:type="dcterms:W3CDTF">2025-05-11T23:15:43Z</dcterms:created>
  <dcterms:modified xsi:type="dcterms:W3CDTF">2025-05-19T16:57:38Z</dcterms:modified>
</cp:coreProperties>
</file>