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8/2/2024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8/2/2024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8/2/2024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8/2/2024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8/2/2024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07067" y="1802296"/>
            <a:ext cx="7766936" cy="2248540"/>
          </a:xfrm>
        </p:spPr>
        <p:txBody>
          <a:bodyPr/>
          <a:lstStyle/>
          <a:p>
            <a:pPr algn="ctr"/>
            <a:r>
              <a:rPr lang="es-MX" sz="36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“GUÍA PROVINCIAL DE ORIENTACIONES PARA EL ABORDAJE INTEGRAL DE SITUACIONES COMPLEJAS RELACIONADAS CON LA VIDA ESCOLAR”</a:t>
            </a:r>
            <a:endParaRPr lang="en-US" sz="36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07067" y="4638261"/>
            <a:ext cx="7766936" cy="509471"/>
          </a:xfrm>
        </p:spPr>
        <p:txBody>
          <a:bodyPr>
            <a:noAutofit/>
          </a:bodyPr>
          <a:lstStyle/>
          <a:p>
            <a:r>
              <a:rPr lang="es-MX" sz="28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RESOLUCIÓN PROVINCIAL N° 1982/23 </a:t>
            </a:r>
            <a:endParaRPr lang="en-US" sz="2800" b="1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74872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821635"/>
            <a:ext cx="8596668" cy="5219727"/>
          </a:xfrm>
        </p:spPr>
        <p:txBody>
          <a:bodyPr>
            <a:noAutofit/>
          </a:bodyPr>
          <a:lstStyle/>
          <a:p>
            <a:pPr algn="just"/>
            <a:r>
              <a:rPr lang="es-MX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Promueve que las instituciones educativas se constituyan en comunidades que cuiden, alojen, profundicen el ejercicio de ciudadanías democráticas.</a:t>
            </a:r>
          </a:p>
          <a:p>
            <a:pPr algn="just"/>
            <a:r>
              <a:rPr lang="es-MX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Fomenta la construcción de tramas de cuidado y en red con otras instituciones de la comunidad, para acompañar las trayectorias.</a:t>
            </a:r>
          </a:p>
          <a:p>
            <a:pPr algn="just"/>
            <a:r>
              <a:rPr lang="es-MX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Brinda herramientas para enfrentar emergentes y problemáticas;</a:t>
            </a:r>
          </a:p>
          <a:p>
            <a:pPr algn="just"/>
            <a:r>
              <a:rPr lang="es-MX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el pensar con otros los problemas comunes, hacer en la escuela vida común; </a:t>
            </a:r>
          </a:p>
          <a:p>
            <a:pPr algn="just"/>
            <a:r>
              <a:rPr lang="es-MX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Impulsa la planificación de prácticas pedagógicas en un antes, un durante y un después;</a:t>
            </a:r>
          </a:p>
          <a:p>
            <a:pPr algn="just"/>
            <a:r>
              <a:rPr lang="es-MX" sz="24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Favorece el abordaje pedagógico de las situaciones.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7024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77334" y="159026"/>
            <a:ext cx="8596668" cy="556591"/>
          </a:xfrm>
        </p:spPr>
        <p:txBody>
          <a:bodyPr>
            <a:normAutofit fontScale="90000"/>
          </a:bodyPr>
          <a:lstStyle/>
          <a:p>
            <a:pPr algn="ctr"/>
            <a:r>
              <a:rPr lang="es-MX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¿CÓMO ESTÁ ORGANIZADA?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887896"/>
            <a:ext cx="8596668" cy="5751443"/>
          </a:xfrm>
        </p:spPr>
        <p:txBody>
          <a:bodyPr>
            <a:normAutofit lnSpcReduction="10000"/>
          </a:bodyPr>
          <a:lstStyle/>
          <a:p>
            <a:r>
              <a:rPr lang="es-MX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A. MARCO CONCEPTUAL Y JURÍDICO VIGENTE QUE ENCUADRA EL ABORDAJE INTEGRAL;</a:t>
            </a:r>
          </a:p>
          <a:p>
            <a:pPr marL="0" indent="0">
              <a:buNone/>
            </a:pPr>
            <a:endParaRPr lang="es-MX" b="1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s-MX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B. ANTES, DURANTE Y DESPUÉS EN SITUACIONES:</a:t>
            </a:r>
          </a:p>
          <a:p>
            <a:r>
              <a:rPr lang="es-MX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 QUE AFECTAN A LA CONVIVENCIA;</a:t>
            </a:r>
          </a:p>
          <a:p>
            <a:r>
              <a:rPr lang="es-MX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 QUE VULNERAN DERECHOS;</a:t>
            </a:r>
          </a:p>
          <a:p>
            <a:r>
              <a:rPr lang="es-MX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 QUE INVOLUCRAN A LOS MEDIOS DE COMUNICACIÓN;</a:t>
            </a:r>
          </a:p>
          <a:p>
            <a:endParaRPr lang="es-MX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s-MX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C. ORIENTACIONES PARA EL ABORDAJE INTEGRAL DE SITUACIONES:</a:t>
            </a:r>
          </a:p>
          <a:p>
            <a:r>
              <a:rPr lang="es-MX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 QUE AFECTAN LA CONVIVENCIA, VIOLENCIAS ENTRE PARES;</a:t>
            </a:r>
          </a:p>
          <a:p>
            <a:r>
              <a:rPr lang="es-MX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 QUE INVOLUCREN A ESTUDIANTES Y ADULTOS;</a:t>
            </a:r>
          </a:p>
          <a:p>
            <a:r>
              <a:rPr lang="es-MX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 QUE IMPLIQUEN VULNERACIÓN DE DERECHOS;</a:t>
            </a:r>
          </a:p>
          <a:p>
            <a:r>
              <a:rPr lang="es-MX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4. RELACIONADAS A LOS CONSUMOS PROBLEMÁTICOS;</a:t>
            </a:r>
          </a:p>
          <a:p>
            <a:endParaRPr lang="es-MX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s-MX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es-MX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ANEXO CON RECURSERO.</a:t>
            </a:r>
          </a:p>
          <a:p>
            <a:endParaRPr lang="es-MX" dirty="0" smtClean="0"/>
          </a:p>
          <a:p>
            <a:endParaRPr lang="es-MX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58064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80573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1776</TotalTime>
  <Words>218</Words>
  <Application>Microsoft Office PowerPoint</Application>
  <PresentationFormat>Panorámica</PresentationFormat>
  <Paragraphs>24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Arial</vt:lpstr>
      <vt:lpstr>Calibri</vt:lpstr>
      <vt:lpstr>Trebuchet MS</vt:lpstr>
      <vt:lpstr>Wingdings 3</vt:lpstr>
      <vt:lpstr>Faceta</vt:lpstr>
      <vt:lpstr>“GUÍA PROVINCIAL DE ORIENTACIONES PARA EL ABORDAJE INTEGRAL DE SITUACIONES COMPLEJAS RELACIONADAS CON LA VIDA ESCOLAR”</vt:lpstr>
      <vt:lpstr>Presentación de PowerPoint</vt:lpstr>
      <vt:lpstr>¿CÓMO ESTÁ ORGANIZADA?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“GUÍA PROVINCIAL DE ORIENTACIONES PARA EL ABORDAJE INTEGRAL DE SITUACIONES COMPLEJAS RELACIONADAS CON LA VIDA ESCOLAR”</dc:title>
  <dc:creator>mario</dc:creator>
  <cp:lastModifiedBy>mario</cp:lastModifiedBy>
  <cp:revision>7</cp:revision>
  <dcterms:created xsi:type="dcterms:W3CDTF">2024-08-02T13:19:51Z</dcterms:created>
  <dcterms:modified xsi:type="dcterms:W3CDTF">2024-08-03T18:56:27Z</dcterms:modified>
</cp:coreProperties>
</file>