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1" r:id="rId1"/>
  </p:sldMasterIdLst>
  <p:notesMasterIdLst>
    <p:notesMasterId r:id="rId13"/>
  </p:notesMasterIdLst>
  <p:sldIdLst>
    <p:sldId id="277" r:id="rId2"/>
    <p:sldId id="274" r:id="rId3"/>
    <p:sldId id="278" r:id="rId4"/>
    <p:sldId id="275" r:id="rId5"/>
    <p:sldId id="289" r:id="rId6"/>
    <p:sldId id="279" r:id="rId7"/>
    <p:sldId id="287" r:id="rId8"/>
    <p:sldId id="281" r:id="rId9"/>
    <p:sldId id="282" r:id="rId10"/>
    <p:sldId id="290" r:id="rId11"/>
    <p:sldId id="288" r:id="rId12"/>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anose="02020603050405020304" pitchFamily="18" charset="0"/>
      <a:defRPr sz="2000" kern="1200">
        <a:solidFill>
          <a:schemeClr val="tx1"/>
        </a:solidFill>
        <a:latin typeface="Arial" panose="020B0604020202020204" pitchFamily="34" charset="0"/>
        <a:ea typeface="+mn-ea"/>
        <a:cs typeface="Lucida Sans Unicode" panose="020B0602030504020204" pitchFamily="34" charset="0"/>
      </a:defRPr>
    </a:lvl1pPr>
    <a:lvl2pPr marL="742950" indent="-285750" algn="l" defTabSz="449263" rtl="0" fontAlgn="base">
      <a:spcBef>
        <a:spcPct val="0"/>
      </a:spcBef>
      <a:spcAft>
        <a:spcPct val="0"/>
      </a:spcAft>
      <a:buClr>
        <a:srgbClr val="000000"/>
      </a:buClr>
      <a:buSzPct val="100000"/>
      <a:buFont typeface="Times New Roman" panose="02020603050405020304" pitchFamily="18" charset="0"/>
      <a:defRPr sz="2000" kern="1200">
        <a:solidFill>
          <a:schemeClr val="tx1"/>
        </a:solidFill>
        <a:latin typeface="Arial" panose="020B0604020202020204" pitchFamily="34" charset="0"/>
        <a:ea typeface="+mn-ea"/>
        <a:cs typeface="Lucida Sans Unicode" panose="020B0602030504020204" pitchFamily="34" charset="0"/>
      </a:defRPr>
    </a:lvl2pPr>
    <a:lvl3pPr marL="1143000" indent="-228600" algn="l" defTabSz="449263" rtl="0" fontAlgn="base">
      <a:spcBef>
        <a:spcPct val="0"/>
      </a:spcBef>
      <a:spcAft>
        <a:spcPct val="0"/>
      </a:spcAft>
      <a:buClr>
        <a:srgbClr val="000000"/>
      </a:buClr>
      <a:buSzPct val="100000"/>
      <a:buFont typeface="Times New Roman" panose="02020603050405020304" pitchFamily="18" charset="0"/>
      <a:defRPr sz="2000" kern="1200">
        <a:solidFill>
          <a:schemeClr val="tx1"/>
        </a:solidFill>
        <a:latin typeface="Arial" panose="020B0604020202020204" pitchFamily="34" charset="0"/>
        <a:ea typeface="+mn-ea"/>
        <a:cs typeface="Lucida Sans Unicode" panose="020B0602030504020204" pitchFamily="34" charset="0"/>
      </a:defRPr>
    </a:lvl3pPr>
    <a:lvl4pPr marL="1600200" indent="-228600" algn="l" defTabSz="449263" rtl="0" fontAlgn="base">
      <a:spcBef>
        <a:spcPct val="0"/>
      </a:spcBef>
      <a:spcAft>
        <a:spcPct val="0"/>
      </a:spcAft>
      <a:buClr>
        <a:srgbClr val="000000"/>
      </a:buClr>
      <a:buSzPct val="100000"/>
      <a:buFont typeface="Times New Roman" panose="02020603050405020304" pitchFamily="18" charset="0"/>
      <a:defRPr sz="2000" kern="1200">
        <a:solidFill>
          <a:schemeClr val="tx1"/>
        </a:solidFill>
        <a:latin typeface="Arial" panose="020B0604020202020204" pitchFamily="34" charset="0"/>
        <a:ea typeface="+mn-ea"/>
        <a:cs typeface="Lucida Sans Unicode" panose="020B0602030504020204" pitchFamily="34" charset="0"/>
      </a:defRPr>
    </a:lvl4pPr>
    <a:lvl5pPr marL="2057400" indent="-228600" algn="l" defTabSz="449263" rtl="0" fontAlgn="base">
      <a:spcBef>
        <a:spcPct val="0"/>
      </a:spcBef>
      <a:spcAft>
        <a:spcPct val="0"/>
      </a:spcAft>
      <a:buClr>
        <a:srgbClr val="000000"/>
      </a:buClr>
      <a:buSzPct val="100000"/>
      <a:buFont typeface="Times New Roman" panose="02020603050405020304" pitchFamily="18" charset="0"/>
      <a:defRPr sz="2000" kern="1200">
        <a:solidFill>
          <a:schemeClr val="tx1"/>
        </a:solidFill>
        <a:latin typeface="Arial" panose="020B0604020202020204" pitchFamily="34" charset="0"/>
        <a:ea typeface="+mn-ea"/>
        <a:cs typeface="Lucida Sans Unicode" panose="020B0602030504020204" pitchFamily="34" charset="0"/>
      </a:defRPr>
    </a:lvl5pPr>
    <a:lvl6pPr marL="2286000" algn="l" defTabSz="914400" rtl="0" eaLnBrk="1" latinLnBrk="0" hangingPunct="1">
      <a:defRPr sz="2000" kern="1200">
        <a:solidFill>
          <a:schemeClr val="tx1"/>
        </a:solidFill>
        <a:latin typeface="Arial" panose="020B0604020202020204" pitchFamily="34" charset="0"/>
        <a:ea typeface="+mn-ea"/>
        <a:cs typeface="Lucida Sans Unicode" panose="020B0602030504020204" pitchFamily="34" charset="0"/>
      </a:defRPr>
    </a:lvl6pPr>
    <a:lvl7pPr marL="2743200" algn="l" defTabSz="914400" rtl="0" eaLnBrk="1" latinLnBrk="0" hangingPunct="1">
      <a:defRPr sz="2000" kern="1200">
        <a:solidFill>
          <a:schemeClr val="tx1"/>
        </a:solidFill>
        <a:latin typeface="Arial" panose="020B0604020202020204" pitchFamily="34" charset="0"/>
        <a:ea typeface="+mn-ea"/>
        <a:cs typeface="Lucida Sans Unicode" panose="020B0602030504020204" pitchFamily="34" charset="0"/>
      </a:defRPr>
    </a:lvl7pPr>
    <a:lvl8pPr marL="3200400" algn="l" defTabSz="914400" rtl="0" eaLnBrk="1" latinLnBrk="0" hangingPunct="1">
      <a:defRPr sz="2000" kern="1200">
        <a:solidFill>
          <a:schemeClr val="tx1"/>
        </a:solidFill>
        <a:latin typeface="Arial" panose="020B0604020202020204" pitchFamily="34" charset="0"/>
        <a:ea typeface="+mn-ea"/>
        <a:cs typeface="Lucida Sans Unicode" panose="020B0602030504020204" pitchFamily="34" charset="0"/>
      </a:defRPr>
    </a:lvl8pPr>
    <a:lvl9pPr marL="3657600" algn="l" defTabSz="914400" rtl="0" eaLnBrk="1" latinLnBrk="0" hangingPunct="1">
      <a:defRPr sz="2000" kern="1200">
        <a:solidFill>
          <a:schemeClr val="tx1"/>
        </a:solidFill>
        <a:latin typeface="Arial" panose="020B0604020202020204" pitchFamily="34" charset="0"/>
        <a:ea typeface="+mn-ea"/>
        <a:cs typeface="Lucida Sans Unicode" panose="020B0602030504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00"/>
    <a:srgbClr val="66FF3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Estilo medio 4 - Énfasi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E929F9F4-4A8F-4326-A1B4-22849713DDAB}" styleName="Estilo oscuro 1 - Énfasis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90" autoAdjust="0"/>
  </p:normalViewPr>
  <p:slideViewPr>
    <p:cSldViewPr>
      <p:cViewPr varScale="1">
        <p:scale>
          <a:sx n="73" d="100"/>
          <a:sy n="73" d="100"/>
        </p:scale>
        <p:origin x="696"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AutoShape 1">
            <a:extLst>
              <a:ext uri="{FF2B5EF4-FFF2-40B4-BE49-F238E27FC236}">
                <a16:creationId xmlns:a16="http://schemas.microsoft.com/office/drawing/2014/main" id="{5A85E27E-1592-49B9-9102-59E5EA102DF5}"/>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PA" altLang="es-AR"/>
          </a:p>
        </p:txBody>
      </p:sp>
      <p:sp>
        <p:nvSpPr>
          <p:cNvPr id="3074" name="Rectangle 2">
            <a:extLst>
              <a:ext uri="{FF2B5EF4-FFF2-40B4-BE49-F238E27FC236}">
                <a16:creationId xmlns:a16="http://schemas.microsoft.com/office/drawing/2014/main" id="{1DF209DA-9F86-4AB9-94C3-FF16BA187712}"/>
              </a:ext>
            </a:extLst>
          </p:cNvPr>
          <p:cNvSpPr>
            <a:spLocks noGrp="1" noChangeArrowheads="1"/>
          </p:cNvSpPr>
          <p:nvPr>
            <p:ph type="hdr"/>
          </p:nvPr>
        </p:nvSpPr>
        <p:spPr bwMode="auto">
          <a:xfrm>
            <a:off x="0" y="0"/>
            <a:ext cx="29702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Narrow" pitchFamily="34" charset="0"/>
                <a:ea typeface="Lucida Sans Unicode" pitchFamily="34" charset="0"/>
              </a:defRPr>
            </a:lvl1pPr>
          </a:lstStyle>
          <a:p>
            <a:pPr>
              <a:defRPr/>
            </a:pPr>
            <a:endParaRPr lang="es-ES_tradnl"/>
          </a:p>
        </p:txBody>
      </p:sp>
      <p:sp>
        <p:nvSpPr>
          <p:cNvPr id="3075" name="Rectangle 3">
            <a:extLst>
              <a:ext uri="{FF2B5EF4-FFF2-40B4-BE49-F238E27FC236}">
                <a16:creationId xmlns:a16="http://schemas.microsoft.com/office/drawing/2014/main" id="{2860AECE-F6E9-4046-8D25-D79EC18F9510}"/>
              </a:ext>
            </a:extLst>
          </p:cNvPr>
          <p:cNvSpPr>
            <a:spLocks noGrp="1" noChangeArrowheads="1"/>
          </p:cNvSpPr>
          <p:nvPr>
            <p:ph type="dt"/>
          </p:nvPr>
        </p:nvSpPr>
        <p:spPr bwMode="auto">
          <a:xfrm>
            <a:off x="3884613" y="0"/>
            <a:ext cx="2970212"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Narrow" pitchFamily="34" charset="0"/>
                <a:ea typeface="Lucida Sans Unicode" pitchFamily="34" charset="0"/>
              </a:defRPr>
            </a:lvl1pPr>
          </a:lstStyle>
          <a:p>
            <a:pPr>
              <a:defRPr/>
            </a:pPr>
            <a:endParaRPr lang="es-ES_tradnl"/>
          </a:p>
        </p:txBody>
      </p:sp>
      <p:sp>
        <p:nvSpPr>
          <p:cNvPr id="23557" name="Rectangle 4">
            <a:extLst>
              <a:ext uri="{FF2B5EF4-FFF2-40B4-BE49-F238E27FC236}">
                <a16:creationId xmlns:a16="http://schemas.microsoft.com/office/drawing/2014/main" id="{BEF5E44D-0924-4E72-AEA7-947881BC9973}"/>
              </a:ext>
            </a:extLst>
          </p:cNvPr>
          <p:cNvSpPr>
            <a:spLocks noGrp="1" noRot="1" noChangeAspect="1" noChangeArrowheads="1"/>
          </p:cNvSpPr>
          <p:nvPr>
            <p:ph type="sldImg"/>
          </p:nvPr>
        </p:nvSpPr>
        <p:spPr bwMode="auto">
          <a:xfrm>
            <a:off x="1143000" y="685800"/>
            <a:ext cx="4570413" cy="3427413"/>
          </a:xfrm>
          <a:prstGeom prst="rect">
            <a:avLst/>
          </a:prstGeom>
          <a:solidFill>
            <a:srgbClr val="FFFFFF"/>
          </a:solidFill>
          <a:ln w="9360">
            <a:solidFill>
              <a:srgbClr val="000000"/>
            </a:solidFill>
            <a:miter lim="800000"/>
            <a:headEnd/>
            <a:tailEnd/>
          </a:ln>
        </p:spPr>
      </p:sp>
      <p:sp>
        <p:nvSpPr>
          <p:cNvPr id="3077" name="Rectangle 5">
            <a:extLst>
              <a:ext uri="{FF2B5EF4-FFF2-40B4-BE49-F238E27FC236}">
                <a16:creationId xmlns:a16="http://schemas.microsoft.com/office/drawing/2014/main" id="{D65892F6-E65F-40EC-AF09-C210D1693B9C}"/>
              </a:ext>
            </a:extLst>
          </p:cNvPr>
          <p:cNvSpPr>
            <a:spLocks noGrp="1" noChangeArrowheads="1"/>
          </p:cNvSpPr>
          <p:nvPr>
            <p:ph type="body"/>
          </p:nvPr>
        </p:nvSpPr>
        <p:spPr bwMode="auto">
          <a:xfrm>
            <a:off x="685800" y="4343400"/>
            <a:ext cx="5484813"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s-ES" noProof="0"/>
          </a:p>
        </p:txBody>
      </p:sp>
      <p:sp>
        <p:nvSpPr>
          <p:cNvPr id="3078" name="Rectangle 6">
            <a:extLst>
              <a:ext uri="{FF2B5EF4-FFF2-40B4-BE49-F238E27FC236}">
                <a16:creationId xmlns:a16="http://schemas.microsoft.com/office/drawing/2014/main" id="{51F7A0F3-7F5A-4412-950F-E80CE69385D5}"/>
              </a:ext>
            </a:extLst>
          </p:cNvPr>
          <p:cNvSpPr>
            <a:spLocks noGrp="1" noChangeArrowheads="1"/>
          </p:cNvSpPr>
          <p:nvPr>
            <p:ph type="ftr"/>
          </p:nvPr>
        </p:nvSpPr>
        <p:spPr bwMode="auto">
          <a:xfrm>
            <a:off x="0" y="8685213"/>
            <a:ext cx="2970213"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Narrow" pitchFamily="34" charset="0"/>
                <a:ea typeface="Lucida Sans Unicode" pitchFamily="34" charset="0"/>
              </a:defRPr>
            </a:lvl1pPr>
          </a:lstStyle>
          <a:p>
            <a:pPr>
              <a:defRPr/>
            </a:pPr>
            <a:endParaRPr lang="es-ES_tradnl"/>
          </a:p>
        </p:txBody>
      </p:sp>
      <p:sp>
        <p:nvSpPr>
          <p:cNvPr id="3079" name="Rectangle 7">
            <a:extLst>
              <a:ext uri="{FF2B5EF4-FFF2-40B4-BE49-F238E27FC236}">
                <a16:creationId xmlns:a16="http://schemas.microsoft.com/office/drawing/2014/main" id="{EF7D2060-4980-4334-AEBC-B1C9D9F11918}"/>
              </a:ext>
            </a:extLst>
          </p:cNvPr>
          <p:cNvSpPr>
            <a:spLocks noGrp="1" noChangeArrowheads="1"/>
          </p:cNvSpPr>
          <p:nvPr>
            <p:ph type="sldNum"/>
          </p:nvPr>
        </p:nvSpPr>
        <p:spPr bwMode="auto">
          <a:xfrm>
            <a:off x="3884613" y="8685213"/>
            <a:ext cx="2970212"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Arial Narrow" panose="020B0606020202030204" pitchFamily="34" charset="0"/>
              </a:defRPr>
            </a:lvl1pPr>
          </a:lstStyle>
          <a:p>
            <a:fld id="{F4756B31-B499-48C0-A86A-786DBD1BB8AE}" type="slidenum">
              <a:rPr lang="es-ES_tradnl" altLang="es-AR"/>
              <a:pPr/>
              <a:t>‹Nº›</a:t>
            </a:fld>
            <a:endParaRPr lang="es-ES_tradnl" altLang="es-A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a:extLst>
              <a:ext uri="{FF2B5EF4-FFF2-40B4-BE49-F238E27FC236}">
                <a16:creationId xmlns:a16="http://schemas.microsoft.com/office/drawing/2014/main" id="{BD0A22B2-DF45-4CFC-9AD5-EDDF3769E621}"/>
              </a:ext>
            </a:extLst>
          </p:cNvPr>
          <p:cNvSpPr>
            <a:spLocks noGrp="1" noRot="1" noChangeAspect="1" noTextEdit="1"/>
          </p:cNvSpPr>
          <p:nvPr>
            <p:ph type="sldImg"/>
          </p:nvPr>
        </p:nvSpPr>
        <p:spPr>
          <a:ln/>
        </p:spPr>
      </p:sp>
      <p:sp>
        <p:nvSpPr>
          <p:cNvPr id="24579" name="2 Marcador de notas">
            <a:extLst>
              <a:ext uri="{FF2B5EF4-FFF2-40B4-BE49-F238E27FC236}">
                <a16:creationId xmlns:a16="http://schemas.microsoft.com/office/drawing/2014/main" id="{49846FC8-F77C-4A67-9A8D-3111CDDE51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PA" altLang="es-AR"/>
          </a:p>
        </p:txBody>
      </p:sp>
      <p:sp>
        <p:nvSpPr>
          <p:cNvPr id="24580" name="3 Marcador de número de diapositiva">
            <a:extLst>
              <a:ext uri="{FF2B5EF4-FFF2-40B4-BE49-F238E27FC236}">
                <a16:creationId xmlns:a16="http://schemas.microsoft.com/office/drawing/2014/main" id="{1BB2EBA8-91CF-4225-A82F-858C6F5BE0A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9pPr>
          </a:lstStyle>
          <a:p>
            <a:pPr eaLnBrk="1" hangingPunct="1"/>
            <a:fld id="{1D5DCD19-C43D-4FDC-9C5D-EC3B09BFF233}" type="slidenum">
              <a:rPr lang="es-ES_tradnl" altLang="es-AR" sz="1200">
                <a:solidFill>
                  <a:srgbClr val="000000"/>
                </a:solidFill>
                <a:latin typeface="Arial Narrow" panose="020B0606020202030204" pitchFamily="34" charset="0"/>
              </a:rPr>
              <a:pPr eaLnBrk="1" hangingPunct="1"/>
              <a:t>1</a:t>
            </a:fld>
            <a:endParaRPr lang="es-ES_tradnl" altLang="es-AR" sz="1200">
              <a:solidFill>
                <a:srgbClr val="000000"/>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a:extLst>
              <a:ext uri="{FF2B5EF4-FFF2-40B4-BE49-F238E27FC236}">
                <a16:creationId xmlns:a16="http://schemas.microsoft.com/office/drawing/2014/main" id="{F51C2026-1A68-466C-A4EC-E7B74721B6AA}"/>
              </a:ext>
            </a:extLst>
          </p:cNvPr>
          <p:cNvSpPr>
            <a:spLocks noGrp="1" noRot="1" noChangeAspect="1" noTextEdit="1"/>
          </p:cNvSpPr>
          <p:nvPr>
            <p:ph type="sldImg"/>
          </p:nvPr>
        </p:nvSpPr>
        <p:spPr>
          <a:ln/>
        </p:spPr>
      </p:sp>
      <p:sp>
        <p:nvSpPr>
          <p:cNvPr id="26627" name="2 Marcador de notas">
            <a:extLst>
              <a:ext uri="{FF2B5EF4-FFF2-40B4-BE49-F238E27FC236}">
                <a16:creationId xmlns:a16="http://schemas.microsoft.com/office/drawing/2014/main" id="{9EAD3543-5B37-40E3-AD2F-ABA8C44B210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PA" altLang="es-AR"/>
          </a:p>
        </p:txBody>
      </p:sp>
      <p:sp>
        <p:nvSpPr>
          <p:cNvPr id="26628" name="3 Marcador de número de diapositiva">
            <a:extLst>
              <a:ext uri="{FF2B5EF4-FFF2-40B4-BE49-F238E27FC236}">
                <a16:creationId xmlns:a16="http://schemas.microsoft.com/office/drawing/2014/main" id="{6C1909C3-D22C-4126-A8AD-F66B4D708A09}"/>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9pPr>
          </a:lstStyle>
          <a:p>
            <a:pPr eaLnBrk="1" hangingPunct="1"/>
            <a:fld id="{CFD69180-01CA-4B5A-B9A2-87E210E4736C}" type="slidenum">
              <a:rPr lang="es-ES_tradnl" altLang="es-AR" sz="1200">
                <a:solidFill>
                  <a:srgbClr val="000000"/>
                </a:solidFill>
                <a:latin typeface="Arial Narrow" panose="020B0606020202030204" pitchFamily="34" charset="0"/>
              </a:rPr>
              <a:pPr eaLnBrk="1" hangingPunct="1"/>
              <a:t>5</a:t>
            </a:fld>
            <a:endParaRPr lang="es-ES_tradnl" altLang="es-AR" sz="1200">
              <a:solidFill>
                <a:srgbClr val="000000"/>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Marcador de imagen de diapositiva">
            <a:extLst>
              <a:ext uri="{FF2B5EF4-FFF2-40B4-BE49-F238E27FC236}">
                <a16:creationId xmlns:a16="http://schemas.microsoft.com/office/drawing/2014/main" id="{53FCC1E2-4CB2-4E66-8C7E-1CF40E2AFA46}"/>
              </a:ext>
            </a:extLst>
          </p:cNvPr>
          <p:cNvSpPr>
            <a:spLocks noGrp="1" noRot="1" noChangeAspect="1" noTextEdit="1"/>
          </p:cNvSpPr>
          <p:nvPr>
            <p:ph type="sldImg"/>
          </p:nvPr>
        </p:nvSpPr>
        <p:spPr>
          <a:ln/>
        </p:spPr>
      </p:sp>
      <p:sp>
        <p:nvSpPr>
          <p:cNvPr id="28675" name="2 Marcador de notas">
            <a:extLst>
              <a:ext uri="{FF2B5EF4-FFF2-40B4-BE49-F238E27FC236}">
                <a16:creationId xmlns:a16="http://schemas.microsoft.com/office/drawing/2014/main" id="{7BB8C609-2FA9-4D9C-AFF5-C3AF56E2BA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PA" altLang="es-AR"/>
          </a:p>
        </p:txBody>
      </p:sp>
      <p:sp>
        <p:nvSpPr>
          <p:cNvPr id="28676" name="3 Marcador de número de diapositiva">
            <a:extLst>
              <a:ext uri="{FF2B5EF4-FFF2-40B4-BE49-F238E27FC236}">
                <a16:creationId xmlns:a16="http://schemas.microsoft.com/office/drawing/2014/main" id="{46A4F180-D452-4DC8-BB3E-B7DB7D30A4FA}"/>
              </a:ext>
            </a:extLst>
          </p:cNvPr>
          <p:cNvSpPr>
            <a:spLocks noGrp="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chemeClr val="tx1"/>
                </a:solidFill>
                <a:latin typeface="Arial" panose="020B0604020202020204" pitchFamily="34" charset="0"/>
                <a:cs typeface="Lucida Sans Unicode" panose="020B0602030504020204" pitchFamily="34" charset="0"/>
              </a:defRPr>
            </a:lvl9pPr>
          </a:lstStyle>
          <a:p>
            <a:pPr eaLnBrk="1" hangingPunct="1"/>
            <a:fld id="{12745FB8-7AC4-4233-BC24-731CFE788224}" type="slidenum">
              <a:rPr lang="es-ES_tradnl" altLang="es-AR" sz="1200">
                <a:solidFill>
                  <a:srgbClr val="000000"/>
                </a:solidFill>
                <a:latin typeface="Arial Narrow" panose="020B0606020202030204" pitchFamily="34" charset="0"/>
              </a:rPr>
              <a:pPr eaLnBrk="1" hangingPunct="1"/>
              <a:t>6</a:t>
            </a:fld>
            <a:endParaRPr lang="es-ES_tradnl" altLang="es-AR" sz="1200">
              <a:solidFill>
                <a:srgbClr val="000000"/>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Rectangle 10">
            <a:extLst>
              <a:ext uri="{FF2B5EF4-FFF2-40B4-BE49-F238E27FC236}">
                <a16:creationId xmlns:a16="http://schemas.microsoft.com/office/drawing/2014/main" id="{556C6D36-9ADA-4958-93F3-485C6BD66B5E}"/>
              </a:ext>
            </a:extLst>
          </p:cNvPr>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11">
            <a:extLst>
              <a:ext uri="{FF2B5EF4-FFF2-40B4-BE49-F238E27FC236}">
                <a16:creationId xmlns:a16="http://schemas.microsoft.com/office/drawing/2014/main" id="{386F2AAB-0EA9-4EEE-BCFD-A36D37FEE166}"/>
              </a:ext>
            </a:extLst>
          </p:cNvPr>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12">
            <a:extLst>
              <a:ext uri="{FF2B5EF4-FFF2-40B4-BE49-F238E27FC236}">
                <a16:creationId xmlns:a16="http://schemas.microsoft.com/office/drawing/2014/main" id="{86F60E90-B610-48D3-B3C6-6C32F7B6432E}"/>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13">
            <a:extLst>
              <a:ext uri="{FF2B5EF4-FFF2-40B4-BE49-F238E27FC236}">
                <a16:creationId xmlns:a16="http://schemas.microsoft.com/office/drawing/2014/main" id="{3C27963F-E571-4531-8564-EC6E313F7ED9}"/>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es-ES"/>
              <a:t>Haga clic para modificar el estilo de título del patrón</a:t>
            </a:r>
            <a:endParaRPr lang="en-US" dirty="0"/>
          </a:p>
        </p:txBody>
      </p:sp>
      <p:sp>
        <p:nvSpPr>
          <p:cNvPr id="8" name="Date Placeholder 3">
            <a:extLst>
              <a:ext uri="{FF2B5EF4-FFF2-40B4-BE49-F238E27FC236}">
                <a16:creationId xmlns:a16="http://schemas.microsoft.com/office/drawing/2014/main" id="{36B79737-E3DA-4A59-A4D1-89240CC8666B}"/>
              </a:ext>
            </a:extLst>
          </p:cNvPr>
          <p:cNvSpPr>
            <a:spLocks noGrp="1"/>
          </p:cNvSpPr>
          <p:nvPr>
            <p:ph type="dt" sz="half" idx="10"/>
          </p:nvPr>
        </p:nvSpPr>
        <p:spPr/>
        <p:txBody>
          <a:bodyPr/>
          <a:lstStyle>
            <a:lvl1pPr>
              <a:defRPr/>
            </a:lvl1pPr>
          </a:lstStyle>
          <a:p>
            <a:pPr>
              <a:defRPr/>
            </a:pPr>
            <a:endParaRPr lang="es-ES_tradnl"/>
          </a:p>
        </p:txBody>
      </p:sp>
      <p:sp>
        <p:nvSpPr>
          <p:cNvPr id="9" name="Footer Placeholder 4">
            <a:extLst>
              <a:ext uri="{FF2B5EF4-FFF2-40B4-BE49-F238E27FC236}">
                <a16:creationId xmlns:a16="http://schemas.microsoft.com/office/drawing/2014/main" id="{0E73B8EC-581B-42D1-A9DC-7FABC3679740}"/>
              </a:ext>
            </a:extLst>
          </p:cNvPr>
          <p:cNvSpPr>
            <a:spLocks noGrp="1"/>
          </p:cNvSpPr>
          <p:nvPr>
            <p:ph type="ftr" sz="quarter" idx="11"/>
          </p:nvPr>
        </p:nvSpPr>
        <p:spPr/>
        <p:txBody>
          <a:bodyPr/>
          <a:lstStyle>
            <a:lvl1pPr>
              <a:defRPr/>
            </a:lvl1pPr>
          </a:lstStyle>
          <a:p>
            <a:pPr>
              <a:defRPr/>
            </a:pPr>
            <a:endParaRPr lang="es-ES_tradnl"/>
          </a:p>
        </p:txBody>
      </p:sp>
      <p:sp>
        <p:nvSpPr>
          <p:cNvPr id="10" name="Slide Number Placeholder 5">
            <a:extLst>
              <a:ext uri="{FF2B5EF4-FFF2-40B4-BE49-F238E27FC236}">
                <a16:creationId xmlns:a16="http://schemas.microsoft.com/office/drawing/2014/main" id="{E5E45D7D-C146-4BCE-ADFB-D7E8AC091BAA}"/>
              </a:ext>
            </a:extLst>
          </p:cNvPr>
          <p:cNvSpPr>
            <a:spLocks noGrp="1"/>
          </p:cNvSpPr>
          <p:nvPr>
            <p:ph type="sldNum" sz="quarter" idx="12"/>
          </p:nvPr>
        </p:nvSpPr>
        <p:spPr/>
        <p:txBody>
          <a:bodyPr/>
          <a:lstStyle>
            <a:lvl1pPr>
              <a:defRPr/>
            </a:lvl1pPr>
          </a:lstStyle>
          <a:p>
            <a:fld id="{6988334C-199E-4CAE-9511-97DDAF696DFF}" type="slidenum">
              <a:rPr lang="es-ES_tradnl" altLang="es-AR"/>
              <a:pPr/>
              <a:t>‹Nº›</a:t>
            </a:fld>
            <a:endParaRPr lang="es-ES_tradnl" altLang="es-AR"/>
          </a:p>
        </p:txBody>
      </p:sp>
    </p:spTree>
    <p:extLst>
      <p:ext uri="{BB962C8B-B14F-4D97-AF65-F5344CB8AC3E}">
        <p14:creationId xmlns:p14="http://schemas.microsoft.com/office/powerpoint/2010/main" val="1656291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a:extLst>
              <a:ext uri="{FF2B5EF4-FFF2-40B4-BE49-F238E27FC236}">
                <a16:creationId xmlns:a16="http://schemas.microsoft.com/office/drawing/2014/main" id="{919BC10B-A63F-49C5-9CBE-1F7DB273B3AE}"/>
              </a:ext>
            </a:extLst>
          </p:cNvPr>
          <p:cNvSpPr>
            <a:spLocks noGrp="1"/>
          </p:cNvSpPr>
          <p:nvPr>
            <p:ph type="dt" sz="half" idx="10"/>
          </p:nvPr>
        </p:nvSpPr>
        <p:spPr/>
        <p:txBody>
          <a:bodyPr/>
          <a:lstStyle>
            <a:lvl1pPr>
              <a:defRPr/>
            </a:lvl1pPr>
          </a:lstStyle>
          <a:p>
            <a:pPr>
              <a:defRPr/>
            </a:pPr>
            <a:endParaRPr lang="es-ES_tradnl"/>
          </a:p>
        </p:txBody>
      </p:sp>
      <p:sp>
        <p:nvSpPr>
          <p:cNvPr id="5" name="Footer Placeholder 4">
            <a:extLst>
              <a:ext uri="{FF2B5EF4-FFF2-40B4-BE49-F238E27FC236}">
                <a16:creationId xmlns:a16="http://schemas.microsoft.com/office/drawing/2014/main" id="{29659E06-B992-48D8-AA04-D996FE1D189F}"/>
              </a:ext>
            </a:extLst>
          </p:cNvPr>
          <p:cNvSpPr>
            <a:spLocks noGrp="1"/>
          </p:cNvSpPr>
          <p:nvPr>
            <p:ph type="ftr" sz="quarter" idx="11"/>
          </p:nvPr>
        </p:nvSpPr>
        <p:spPr/>
        <p:txBody>
          <a:bodyPr/>
          <a:lstStyle>
            <a:lvl1pPr>
              <a:defRPr/>
            </a:lvl1pPr>
          </a:lstStyle>
          <a:p>
            <a:pPr>
              <a:defRPr/>
            </a:pPr>
            <a:endParaRPr lang="es-ES_tradnl"/>
          </a:p>
        </p:txBody>
      </p:sp>
      <p:sp>
        <p:nvSpPr>
          <p:cNvPr id="6" name="Slide Number Placeholder 5">
            <a:extLst>
              <a:ext uri="{FF2B5EF4-FFF2-40B4-BE49-F238E27FC236}">
                <a16:creationId xmlns:a16="http://schemas.microsoft.com/office/drawing/2014/main" id="{9575E701-8075-4795-B579-BD9675590885}"/>
              </a:ext>
            </a:extLst>
          </p:cNvPr>
          <p:cNvSpPr>
            <a:spLocks noGrp="1"/>
          </p:cNvSpPr>
          <p:nvPr>
            <p:ph type="sldNum" sz="quarter" idx="12"/>
          </p:nvPr>
        </p:nvSpPr>
        <p:spPr/>
        <p:txBody>
          <a:bodyPr/>
          <a:lstStyle>
            <a:lvl1pPr>
              <a:defRPr/>
            </a:lvl1pPr>
          </a:lstStyle>
          <a:p>
            <a:fld id="{53301B42-3D24-40B6-995F-9530C004D0A3}" type="slidenum">
              <a:rPr lang="es-ES_tradnl" altLang="es-AR"/>
              <a:pPr/>
              <a:t>‹Nº›</a:t>
            </a:fld>
            <a:endParaRPr lang="es-ES_tradnl" altLang="es-AR"/>
          </a:p>
        </p:txBody>
      </p:sp>
    </p:spTree>
    <p:extLst>
      <p:ext uri="{BB962C8B-B14F-4D97-AF65-F5344CB8AC3E}">
        <p14:creationId xmlns:p14="http://schemas.microsoft.com/office/powerpoint/2010/main" val="3769156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02B4FDE8-B34E-44DF-A393-FC06A9BD0550}"/>
              </a:ext>
            </a:extLst>
          </p:cNvPr>
          <p:cNvSpPr>
            <a:spLocks noGrp="1"/>
          </p:cNvSpPr>
          <p:nvPr>
            <p:ph type="dt" sz="half" idx="10"/>
          </p:nvPr>
        </p:nvSpPr>
        <p:spPr/>
        <p:txBody>
          <a:bodyPr/>
          <a:lstStyle>
            <a:lvl1pPr>
              <a:defRPr/>
            </a:lvl1pPr>
          </a:lstStyle>
          <a:p>
            <a:pPr>
              <a:defRPr/>
            </a:pPr>
            <a:endParaRPr lang="es-ES_tradnl"/>
          </a:p>
        </p:txBody>
      </p:sp>
      <p:sp>
        <p:nvSpPr>
          <p:cNvPr id="5" name="Footer Placeholder 4">
            <a:extLst>
              <a:ext uri="{FF2B5EF4-FFF2-40B4-BE49-F238E27FC236}">
                <a16:creationId xmlns:a16="http://schemas.microsoft.com/office/drawing/2014/main" id="{4D252925-D028-4179-9890-2CE2ABEFC8F7}"/>
              </a:ext>
            </a:extLst>
          </p:cNvPr>
          <p:cNvSpPr>
            <a:spLocks noGrp="1"/>
          </p:cNvSpPr>
          <p:nvPr>
            <p:ph type="ftr" sz="quarter" idx="11"/>
          </p:nvPr>
        </p:nvSpPr>
        <p:spPr/>
        <p:txBody>
          <a:bodyPr/>
          <a:lstStyle>
            <a:lvl1pPr>
              <a:defRPr/>
            </a:lvl1pPr>
          </a:lstStyle>
          <a:p>
            <a:pPr>
              <a:defRPr/>
            </a:pPr>
            <a:endParaRPr lang="es-ES_tradnl"/>
          </a:p>
        </p:txBody>
      </p:sp>
      <p:sp>
        <p:nvSpPr>
          <p:cNvPr id="6" name="Slide Number Placeholder 5">
            <a:extLst>
              <a:ext uri="{FF2B5EF4-FFF2-40B4-BE49-F238E27FC236}">
                <a16:creationId xmlns:a16="http://schemas.microsoft.com/office/drawing/2014/main" id="{78F93F6F-1D74-429A-B499-1BA9E4AD1C5D}"/>
              </a:ext>
            </a:extLst>
          </p:cNvPr>
          <p:cNvSpPr>
            <a:spLocks noGrp="1"/>
          </p:cNvSpPr>
          <p:nvPr>
            <p:ph type="sldNum" sz="quarter" idx="12"/>
          </p:nvPr>
        </p:nvSpPr>
        <p:spPr/>
        <p:txBody>
          <a:bodyPr/>
          <a:lstStyle>
            <a:lvl1pPr>
              <a:defRPr/>
            </a:lvl1pPr>
          </a:lstStyle>
          <a:p>
            <a:fld id="{27B8FD39-647B-4618-8BD4-26DAE6E6C5DE}" type="slidenum">
              <a:rPr lang="es-ES_tradnl" altLang="es-AR"/>
              <a:pPr/>
              <a:t>‹Nº›</a:t>
            </a:fld>
            <a:endParaRPr lang="es-ES_tradnl" altLang="es-AR"/>
          </a:p>
        </p:txBody>
      </p:sp>
    </p:spTree>
    <p:extLst>
      <p:ext uri="{BB962C8B-B14F-4D97-AF65-F5344CB8AC3E}">
        <p14:creationId xmlns:p14="http://schemas.microsoft.com/office/powerpoint/2010/main" val="120502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a:extLst>
              <a:ext uri="{FF2B5EF4-FFF2-40B4-BE49-F238E27FC236}">
                <a16:creationId xmlns:a16="http://schemas.microsoft.com/office/drawing/2014/main" id="{9612397B-97C2-4F19-A09D-9C25F7DA9220}"/>
              </a:ext>
            </a:extLst>
          </p:cNvPr>
          <p:cNvSpPr>
            <a:spLocks noGrp="1"/>
          </p:cNvSpPr>
          <p:nvPr>
            <p:ph type="dt" sz="half" idx="14"/>
          </p:nvPr>
        </p:nvSpPr>
        <p:spPr/>
        <p:txBody>
          <a:bodyPr/>
          <a:lstStyle>
            <a:lvl1pPr>
              <a:defRPr/>
            </a:lvl1pPr>
          </a:lstStyle>
          <a:p>
            <a:pPr>
              <a:defRPr/>
            </a:pPr>
            <a:endParaRPr lang="es-ES_tradnl"/>
          </a:p>
        </p:txBody>
      </p:sp>
      <p:sp>
        <p:nvSpPr>
          <p:cNvPr id="5" name="Footer Placeholder 4">
            <a:extLst>
              <a:ext uri="{FF2B5EF4-FFF2-40B4-BE49-F238E27FC236}">
                <a16:creationId xmlns:a16="http://schemas.microsoft.com/office/drawing/2014/main" id="{398B4FA1-493E-4F38-9C7B-B982D12CD5BA}"/>
              </a:ext>
            </a:extLst>
          </p:cNvPr>
          <p:cNvSpPr>
            <a:spLocks noGrp="1"/>
          </p:cNvSpPr>
          <p:nvPr>
            <p:ph type="ftr" sz="quarter" idx="15"/>
          </p:nvPr>
        </p:nvSpPr>
        <p:spPr/>
        <p:txBody>
          <a:bodyPr/>
          <a:lstStyle>
            <a:lvl1pPr>
              <a:defRPr/>
            </a:lvl1pPr>
          </a:lstStyle>
          <a:p>
            <a:pPr>
              <a:defRPr/>
            </a:pPr>
            <a:endParaRPr lang="es-ES_tradnl"/>
          </a:p>
        </p:txBody>
      </p:sp>
      <p:sp>
        <p:nvSpPr>
          <p:cNvPr id="6" name="Slide Number Placeholder 5">
            <a:extLst>
              <a:ext uri="{FF2B5EF4-FFF2-40B4-BE49-F238E27FC236}">
                <a16:creationId xmlns:a16="http://schemas.microsoft.com/office/drawing/2014/main" id="{9BA2F979-8015-4EE0-9DC9-924832D49D47}"/>
              </a:ext>
            </a:extLst>
          </p:cNvPr>
          <p:cNvSpPr>
            <a:spLocks noGrp="1"/>
          </p:cNvSpPr>
          <p:nvPr>
            <p:ph type="sldNum" sz="quarter" idx="16"/>
          </p:nvPr>
        </p:nvSpPr>
        <p:spPr/>
        <p:txBody>
          <a:bodyPr/>
          <a:lstStyle>
            <a:lvl1pPr>
              <a:defRPr/>
            </a:lvl1pPr>
          </a:lstStyle>
          <a:p>
            <a:fld id="{AC92A031-6FE7-4BCE-8D37-F2DAD8ACBBC0}" type="slidenum">
              <a:rPr lang="es-ES_tradnl" altLang="es-AR"/>
              <a:pPr/>
              <a:t>‹Nº›</a:t>
            </a:fld>
            <a:endParaRPr lang="es-ES_tradnl" altLang="es-AR"/>
          </a:p>
        </p:txBody>
      </p:sp>
    </p:spTree>
    <p:extLst>
      <p:ext uri="{BB962C8B-B14F-4D97-AF65-F5344CB8AC3E}">
        <p14:creationId xmlns:p14="http://schemas.microsoft.com/office/powerpoint/2010/main" val="2701461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758F4E5B-BE70-4020-8ADC-96D63EC708AD}"/>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7">
            <a:extLst>
              <a:ext uri="{FF2B5EF4-FFF2-40B4-BE49-F238E27FC236}">
                <a16:creationId xmlns:a16="http://schemas.microsoft.com/office/drawing/2014/main" id="{6C5863B7-9D29-4A10-B9B4-1DD5E557FCBA}"/>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8">
            <a:extLst>
              <a:ext uri="{FF2B5EF4-FFF2-40B4-BE49-F238E27FC236}">
                <a16:creationId xmlns:a16="http://schemas.microsoft.com/office/drawing/2014/main" id="{1CFA85BC-0157-4589-8C95-4BCCDC2BE610}"/>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9">
            <a:extLst>
              <a:ext uri="{FF2B5EF4-FFF2-40B4-BE49-F238E27FC236}">
                <a16:creationId xmlns:a16="http://schemas.microsoft.com/office/drawing/2014/main" id="{6EEA091B-2F16-41BD-834B-2BB40BA8EE87}"/>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8" name="Date Placeholder 3">
            <a:extLst>
              <a:ext uri="{FF2B5EF4-FFF2-40B4-BE49-F238E27FC236}">
                <a16:creationId xmlns:a16="http://schemas.microsoft.com/office/drawing/2014/main" id="{E5C24EE4-1E7C-4C31-824D-2B7756B559DA}"/>
              </a:ext>
            </a:extLst>
          </p:cNvPr>
          <p:cNvSpPr>
            <a:spLocks noGrp="1"/>
          </p:cNvSpPr>
          <p:nvPr>
            <p:ph type="dt" sz="half" idx="10"/>
          </p:nvPr>
        </p:nvSpPr>
        <p:spPr/>
        <p:txBody>
          <a:bodyPr/>
          <a:lstStyle>
            <a:lvl1pPr>
              <a:defRPr/>
            </a:lvl1pPr>
          </a:lstStyle>
          <a:p>
            <a:pPr>
              <a:defRPr/>
            </a:pPr>
            <a:endParaRPr lang="es-ES_tradnl"/>
          </a:p>
        </p:txBody>
      </p:sp>
      <p:sp>
        <p:nvSpPr>
          <p:cNvPr id="9" name="Footer Placeholder 4">
            <a:extLst>
              <a:ext uri="{FF2B5EF4-FFF2-40B4-BE49-F238E27FC236}">
                <a16:creationId xmlns:a16="http://schemas.microsoft.com/office/drawing/2014/main" id="{C00C1C30-27CE-4712-BC3B-C95E4727CF9E}"/>
              </a:ext>
            </a:extLst>
          </p:cNvPr>
          <p:cNvSpPr>
            <a:spLocks noGrp="1"/>
          </p:cNvSpPr>
          <p:nvPr>
            <p:ph type="ftr" sz="quarter" idx="11"/>
          </p:nvPr>
        </p:nvSpPr>
        <p:spPr/>
        <p:txBody>
          <a:bodyPr/>
          <a:lstStyle>
            <a:lvl1pPr>
              <a:defRPr/>
            </a:lvl1pPr>
          </a:lstStyle>
          <a:p>
            <a:pPr>
              <a:defRPr/>
            </a:pPr>
            <a:endParaRPr lang="es-ES_tradnl"/>
          </a:p>
        </p:txBody>
      </p:sp>
      <p:sp>
        <p:nvSpPr>
          <p:cNvPr id="10" name="Slide Number Placeholder 5">
            <a:extLst>
              <a:ext uri="{FF2B5EF4-FFF2-40B4-BE49-F238E27FC236}">
                <a16:creationId xmlns:a16="http://schemas.microsoft.com/office/drawing/2014/main" id="{938C488C-10E5-4FD2-A73A-B00AAB8AAE66}"/>
              </a:ext>
            </a:extLst>
          </p:cNvPr>
          <p:cNvSpPr>
            <a:spLocks noGrp="1"/>
          </p:cNvSpPr>
          <p:nvPr>
            <p:ph type="sldNum" sz="quarter" idx="12"/>
          </p:nvPr>
        </p:nvSpPr>
        <p:spPr/>
        <p:txBody>
          <a:bodyPr/>
          <a:lstStyle>
            <a:lvl1pPr>
              <a:defRPr/>
            </a:lvl1pPr>
          </a:lstStyle>
          <a:p>
            <a:fld id="{2A375891-1BFB-477A-B8DB-880A023E7D3F}" type="slidenum">
              <a:rPr lang="es-ES_tradnl" altLang="es-AR"/>
              <a:pPr/>
              <a:t>‹Nº›</a:t>
            </a:fld>
            <a:endParaRPr lang="es-ES_tradnl" altLang="es-AR"/>
          </a:p>
        </p:txBody>
      </p:sp>
    </p:spTree>
    <p:extLst>
      <p:ext uri="{BB962C8B-B14F-4D97-AF65-F5344CB8AC3E}">
        <p14:creationId xmlns:p14="http://schemas.microsoft.com/office/powerpoint/2010/main" val="250640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3">
            <a:extLst>
              <a:ext uri="{FF2B5EF4-FFF2-40B4-BE49-F238E27FC236}">
                <a16:creationId xmlns:a16="http://schemas.microsoft.com/office/drawing/2014/main" id="{A8A14E80-E5CB-447E-89D6-9E10B4C4E648}"/>
              </a:ext>
            </a:extLst>
          </p:cNvPr>
          <p:cNvSpPr>
            <a:spLocks noGrp="1"/>
          </p:cNvSpPr>
          <p:nvPr>
            <p:ph type="dt" sz="half" idx="15"/>
          </p:nvPr>
        </p:nvSpPr>
        <p:spPr/>
        <p:txBody>
          <a:bodyPr/>
          <a:lstStyle>
            <a:lvl1pPr>
              <a:defRPr/>
            </a:lvl1pPr>
          </a:lstStyle>
          <a:p>
            <a:pPr>
              <a:defRPr/>
            </a:pPr>
            <a:endParaRPr lang="es-ES_tradnl"/>
          </a:p>
        </p:txBody>
      </p:sp>
      <p:sp>
        <p:nvSpPr>
          <p:cNvPr id="6" name="Footer Placeholder 4">
            <a:extLst>
              <a:ext uri="{FF2B5EF4-FFF2-40B4-BE49-F238E27FC236}">
                <a16:creationId xmlns:a16="http://schemas.microsoft.com/office/drawing/2014/main" id="{A20EAD75-E561-4AFF-AEC2-3CD832E74B0B}"/>
              </a:ext>
            </a:extLst>
          </p:cNvPr>
          <p:cNvSpPr>
            <a:spLocks noGrp="1"/>
          </p:cNvSpPr>
          <p:nvPr>
            <p:ph type="ftr" sz="quarter" idx="16"/>
          </p:nvPr>
        </p:nvSpPr>
        <p:spPr/>
        <p:txBody>
          <a:bodyPr/>
          <a:lstStyle>
            <a:lvl1pPr>
              <a:defRPr/>
            </a:lvl1pPr>
          </a:lstStyle>
          <a:p>
            <a:pPr>
              <a:defRPr/>
            </a:pPr>
            <a:endParaRPr lang="es-ES_tradnl"/>
          </a:p>
        </p:txBody>
      </p:sp>
      <p:sp>
        <p:nvSpPr>
          <p:cNvPr id="7" name="Slide Number Placeholder 5">
            <a:extLst>
              <a:ext uri="{FF2B5EF4-FFF2-40B4-BE49-F238E27FC236}">
                <a16:creationId xmlns:a16="http://schemas.microsoft.com/office/drawing/2014/main" id="{32A6B4AC-EBD8-4801-AC7E-856721EF5DE5}"/>
              </a:ext>
            </a:extLst>
          </p:cNvPr>
          <p:cNvSpPr>
            <a:spLocks noGrp="1"/>
          </p:cNvSpPr>
          <p:nvPr>
            <p:ph type="sldNum" sz="quarter" idx="17"/>
          </p:nvPr>
        </p:nvSpPr>
        <p:spPr/>
        <p:txBody>
          <a:bodyPr/>
          <a:lstStyle>
            <a:lvl1pPr>
              <a:defRPr/>
            </a:lvl1pPr>
          </a:lstStyle>
          <a:p>
            <a:fld id="{2772207F-7CEF-4477-85B8-31C2A0690A11}" type="slidenum">
              <a:rPr lang="es-ES_tradnl" altLang="es-AR"/>
              <a:pPr/>
              <a:t>‹Nº›</a:t>
            </a:fld>
            <a:endParaRPr lang="es-ES_tradnl" altLang="es-AR"/>
          </a:p>
        </p:txBody>
      </p:sp>
    </p:spTree>
    <p:extLst>
      <p:ext uri="{BB962C8B-B14F-4D97-AF65-F5344CB8AC3E}">
        <p14:creationId xmlns:p14="http://schemas.microsoft.com/office/powerpoint/2010/main" val="3826331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7" name="Date Placeholder 3">
            <a:extLst>
              <a:ext uri="{FF2B5EF4-FFF2-40B4-BE49-F238E27FC236}">
                <a16:creationId xmlns:a16="http://schemas.microsoft.com/office/drawing/2014/main" id="{D8EE477A-0714-4C46-92BE-A6F48DD8DD6C}"/>
              </a:ext>
            </a:extLst>
          </p:cNvPr>
          <p:cNvSpPr>
            <a:spLocks noGrp="1"/>
          </p:cNvSpPr>
          <p:nvPr>
            <p:ph type="dt" sz="half" idx="10"/>
          </p:nvPr>
        </p:nvSpPr>
        <p:spPr/>
        <p:txBody>
          <a:bodyPr/>
          <a:lstStyle>
            <a:lvl1pPr>
              <a:defRPr/>
            </a:lvl1pPr>
          </a:lstStyle>
          <a:p>
            <a:pPr>
              <a:defRPr/>
            </a:pPr>
            <a:endParaRPr lang="es-ES_tradnl"/>
          </a:p>
        </p:txBody>
      </p:sp>
      <p:sp>
        <p:nvSpPr>
          <p:cNvPr id="8" name="Footer Placeholder 4">
            <a:extLst>
              <a:ext uri="{FF2B5EF4-FFF2-40B4-BE49-F238E27FC236}">
                <a16:creationId xmlns:a16="http://schemas.microsoft.com/office/drawing/2014/main" id="{903E6DB8-6C89-4AE3-8C2E-C1BC48674342}"/>
              </a:ext>
            </a:extLst>
          </p:cNvPr>
          <p:cNvSpPr>
            <a:spLocks noGrp="1"/>
          </p:cNvSpPr>
          <p:nvPr>
            <p:ph type="ftr" sz="quarter" idx="11"/>
          </p:nvPr>
        </p:nvSpPr>
        <p:spPr/>
        <p:txBody>
          <a:bodyPr/>
          <a:lstStyle>
            <a:lvl1pPr>
              <a:defRPr/>
            </a:lvl1pPr>
          </a:lstStyle>
          <a:p>
            <a:pPr>
              <a:defRPr/>
            </a:pPr>
            <a:endParaRPr lang="es-ES_tradnl"/>
          </a:p>
        </p:txBody>
      </p:sp>
      <p:sp>
        <p:nvSpPr>
          <p:cNvPr id="9" name="Slide Number Placeholder 5">
            <a:extLst>
              <a:ext uri="{FF2B5EF4-FFF2-40B4-BE49-F238E27FC236}">
                <a16:creationId xmlns:a16="http://schemas.microsoft.com/office/drawing/2014/main" id="{16165E27-1C70-4516-B3C1-24DC5A34D50B}"/>
              </a:ext>
            </a:extLst>
          </p:cNvPr>
          <p:cNvSpPr>
            <a:spLocks noGrp="1"/>
          </p:cNvSpPr>
          <p:nvPr>
            <p:ph type="sldNum" sz="quarter" idx="12"/>
          </p:nvPr>
        </p:nvSpPr>
        <p:spPr/>
        <p:txBody>
          <a:bodyPr/>
          <a:lstStyle>
            <a:lvl1pPr>
              <a:defRPr/>
            </a:lvl1pPr>
          </a:lstStyle>
          <a:p>
            <a:fld id="{1D1BDD6A-957C-48D1-9E35-06CFAA4D9043}" type="slidenum">
              <a:rPr lang="es-ES_tradnl" altLang="es-AR"/>
              <a:pPr/>
              <a:t>‹Nº›</a:t>
            </a:fld>
            <a:endParaRPr lang="es-ES_tradnl" altLang="es-AR"/>
          </a:p>
        </p:txBody>
      </p:sp>
    </p:spTree>
    <p:extLst>
      <p:ext uri="{BB962C8B-B14F-4D97-AF65-F5344CB8AC3E}">
        <p14:creationId xmlns:p14="http://schemas.microsoft.com/office/powerpoint/2010/main" val="259413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3">
            <a:extLst>
              <a:ext uri="{FF2B5EF4-FFF2-40B4-BE49-F238E27FC236}">
                <a16:creationId xmlns:a16="http://schemas.microsoft.com/office/drawing/2014/main" id="{061F7709-7781-48AC-8268-3CE9BFAECB62}"/>
              </a:ext>
            </a:extLst>
          </p:cNvPr>
          <p:cNvSpPr>
            <a:spLocks noGrp="1"/>
          </p:cNvSpPr>
          <p:nvPr>
            <p:ph type="dt" sz="half" idx="10"/>
          </p:nvPr>
        </p:nvSpPr>
        <p:spPr/>
        <p:txBody>
          <a:bodyPr/>
          <a:lstStyle>
            <a:lvl1pPr>
              <a:defRPr/>
            </a:lvl1pPr>
          </a:lstStyle>
          <a:p>
            <a:pPr>
              <a:defRPr/>
            </a:pPr>
            <a:endParaRPr lang="es-ES_tradnl"/>
          </a:p>
        </p:txBody>
      </p:sp>
      <p:sp>
        <p:nvSpPr>
          <p:cNvPr id="4" name="Footer Placeholder 4">
            <a:extLst>
              <a:ext uri="{FF2B5EF4-FFF2-40B4-BE49-F238E27FC236}">
                <a16:creationId xmlns:a16="http://schemas.microsoft.com/office/drawing/2014/main" id="{1451A680-E9A2-487C-B219-B809FEEBBBB0}"/>
              </a:ext>
            </a:extLst>
          </p:cNvPr>
          <p:cNvSpPr>
            <a:spLocks noGrp="1"/>
          </p:cNvSpPr>
          <p:nvPr>
            <p:ph type="ftr" sz="quarter" idx="11"/>
          </p:nvPr>
        </p:nvSpPr>
        <p:spPr/>
        <p:txBody>
          <a:bodyPr/>
          <a:lstStyle>
            <a:lvl1pPr>
              <a:defRPr/>
            </a:lvl1pPr>
          </a:lstStyle>
          <a:p>
            <a:pPr>
              <a:defRPr/>
            </a:pPr>
            <a:endParaRPr lang="es-ES_tradnl"/>
          </a:p>
        </p:txBody>
      </p:sp>
      <p:sp>
        <p:nvSpPr>
          <p:cNvPr id="5" name="Slide Number Placeholder 5">
            <a:extLst>
              <a:ext uri="{FF2B5EF4-FFF2-40B4-BE49-F238E27FC236}">
                <a16:creationId xmlns:a16="http://schemas.microsoft.com/office/drawing/2014/main" id="{BFF35E48-69EB-4E53-8676-22948E5CF960}"/>
              </a:ext>
            </a:extLst>
          </p:cNvPr>
          <p:cNvSpPr>
            <a:spLocks noGrp="1"/>
          </p:cNvSpPr>
          <p:nvPr>
            <p:ph type="sldNum" sz="quarter" idx="12"/>
          </p:nvPr>
        </p:nvSpPr>
        <p:spPr/>
        <p:txBody>
          <a:bodyPr/>
          <a:lstStyle>
            <a:lvl1pPr>
              <a:defRPr/>
            </a:lvl1pPr>
          </a:lstStyle>
          <a:p>
            <a:fld id="{9F3EBE21-13A2-4E1D-82EE-19A937999451}" type="slidenum">
              <a:rPr lang="es-ES_tradnl" altLang="es-AR"/>
              <a:pPr/>
              <a:t>‹Nº›</a:t>
            </a:fld>
            <a:endParaRPr lang="es-ES_tradnl" altLang="es-AR"/>
          </a:p>
        </p:txBody>
      </p:sp>
    </p:spTree>
    <p:extLst>
      <p:ext uri="{BB962C8B-B14F-4D97-AF65-F5344CB8AC3E}">
        <p14:creationId xmlns:p14="http://schemas.microsoft.com/office/powerpoint/2010/main" val="3905627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C753115-26AE-4BC9-B563-79B1BA2101A2}"/>
              </a:ext>
            </a:extLst>
          </p:cNvPr>
          <p:cNvSpPr>
            <a:spLocks noGrp="1"/>
          </p:cNvSpPr>
          <p:nvPr>
            <p:ph type="dt" sz="half" idx="10"/>
          </p:nvPr>
        </p:nvSpPr>
        <p:spPr/>
        <p:txBody>
          <a:bodyPr/>
          <a:lstStyle>
            <a:lvl1pPr>
              <a:defRPr/>
            </a:lvl1pPr>
          </a:lstStyle>
          <a:p>
            <a:pPr>
              <a:defRPr/>
            </a:pPr>
            <a:endParaRPr lang="es-ES_tradnl"/>
          </a:p>
        </p:txBody>
      </p:sp>
      <p:sp>
        <p:nvSpPr>
          <p:cNvPr id="3" name="Footer Placeholder 4">
            <a:extLst>
              <a:ext uri="{FF2B5EF4-FFF2-40B4-BE49-F238E27FC236}">
                <a16:creationId xmlns:a16="http://schemas.microsoft.com/office/drawing/2014/main" id="{7418E78D-CAC6-49A3-91CB-EC1F50C3B0FE}"/>
              </a:ext>
            </a:extLst>
          </p:cNvPr>
          <p:cNvSpPr>
            <a:spLocks noGrp="1"/>
          </p:cNvSpPr>
          <p:nvPr>
            <p:ph type="ftr" sz="quarter" idx="11"/>
          </p:nvPr>
        </p:nvSpPr>
        <p:spPr/>
        <p:txBody>
          <a:bodyPr/>
          <a:lstStyle>
            <a:lvl1pPr>
              <a:defRPr/>
            </a:lvl1pPr>
          </a:lstStyle>
          <a:p>
            <a:pPr>
              <a:defRPr/>
            </a:pPr>
            <a:endParaRPr lang="es-ES_tradnl"/>
          </a:p>
        </p:txBody>
      </p:sp>
      <p:sp>
        <p:nvSpPr>
          <p:cNvPr id="4" name="Slide Number Placeholder 5">
            <a:extLst>
              <a:ext uri="{FF2B5EF4-FFF2-40B4-BE49-F238E27FC236}">
                <a16:creationId xmlns:a16="http://schemas.microsoft.com/office/drawing/2014/main" id="{874097B6-E7F7-424D-8146-C37E72B3ACCB}"/>
              </a:ext>
            </a:extLst>
          </p:cNvPr>
          <p:cNvSpPr>
            <a:spLocks noGrp="1"/>
          </p:cNvSpPr>
          <p:nvPr>
            <p:ph type="sldNum" sz="quarter" idx="12"/>
          </p:nvPr>
        </p:nvSpPr>
        <p:spPr/>
        <p:txBody>
          <a:bodyPr/>
          <a:lstStyle>
            <a:lvl1pPr>
              <a:defRPr/>
            </a:lvl1pPr>
          </a:lstStyle>
          <a:p>
            <a:fld id="{28DFBDC7-88C1-4615-AEF6-110B0D5BC943}" type="slidenum">
              <a:rPr lang="es-ES_tradnl" altLang="es-AR"/>
              <a:pPr/>
              <a:t>‹Nº›</a:t>
            </a:fld>
            <a:endParaRPr lang="es-ES_tradnl" altLang="es-AR"/>
          </a:p>
        </p:txBody>
      </p:sp>
    </p:spTree>
    <p:extLst>
      <p:ext uri="{BB962C8B-B14F-4D97-AF65-F5344CB8AC3E}">
        <p14:creationId xmlns:p14="http://schemas.microsoft.com/office/powerpoint/2010/main" val="2335997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3">
            <a:extLst>
              <a:ext uri="{FF2B5EF4-FFF2-40B4-BE49-F238E27FC236}">
                <a16:creationId xmlns:a16="http://schemas.microsoft.com/office/drawing/2014/main" id="{B86392A8-55C7-48B9-B217-82696FC09BD4}"/>
              </a:ext>
            </a:extLst>
          </p:cNvPr>
          <p:cNvSpPr>
            <a:spLocks noGrp="1"/>
          </p:cNvSpPr>
          <p:nvPr>
            <p:ph type="dt" sz="half" idx="10"/>
          </p:nvPr>
        </p:nvSpPr>
        <p:spPr/>
        <p:txBody>
          <a:bodyPr/>
          <a:lstStyle>
            <a:lvl1pPr>
              <a:defRPr/>
            </a:lvl1pPr>
          </a:lstStyle>
          <a:p>
            <a:pPr>
              <a:defRPr/>
            </a:pPr>
            <a:endParaRPr lang="es-ES_tradnl"/>
          </a:p>
        </p:txBody>
      </p:sp>
      <p:sp>
        <p:nvSpPr>
          <p:cNvPr id="6" name="Footer Placeholder 4">
            <a:extLst>
              <a:ext uri="{FF2B5EF4-FFF2-40B4-BE49-F238E27FC236}">
                <a16:creationId xmlns:a16="http://schemas.microsoft.com/office/drawing/2014/main" id="{97B3BCBC-6222-4000-A82E-85A770CC1B72}"/>
              </a:ext>
            </a:extLst>
          </p:cNvPr>
          <p:cNvSpPr>
            <a:spLocks noGrp="1"/>
          </p:cNvSpPr>
          <p:nvPr>
            <p:ph type="ftr" sz="quarter" idx="11"/>
          </p:nvPr>
        </p:nvSpPr>
        <p:spPr/>
        <p:txBody>
          <a:bodyPr/>
          <a:lstStyle>
            <a:lvl1pPr>
              <a:defRPr/>
            </a:lvl1pPr>
          </a:lstStyle>
          <a:p>
            <a:pPr>
              <a:defRPr/>
            </a:pPr>
            <a:endParaRPr lang="es-ES_tradnl"/>
          </a:p>
        </p:txBody>
      </p:sp>
      <p:sp>
        <p:nvSpPr>
          <p:cNvPr id="7" name="Slide Number Placeholder 5">
            <a:extLst>
              <a:ext uri="{FF2B5EF4-FFF2-40B4-BE49-F238E27FC236}">
                <a16:creationId xmlns:a16="http://schemas.microsoft.com/office/drawing/2014/main" id="{446B40BB-B98D-490E-93D2-3B6A3985C12E}"/>
              </a:ext>
            </a:extLst>
          </p:cNvPr>
          <p:cNvSpPr>
            <a:spLocks noGrp="1"/>
          </p:cNvSpPr>
          <p:nvPr>
            <p:ph type="sldNum" sz="quarter" idx="12"/>
          </p:nvPr>
        </p:nvSpPr>
        <p:spPr/>
        <p:txBody>
          <a:bodyPr/>
          <a:lstStyle>
            <a:lvl1pPr>
              <a:defRPr/>
            </a:lvl1pPr>
          </a:lstStyle>
          <a:p>
            <a:fld id="{89A5381E-3AA1-47B4-B6FA-909387DE3B75}" type="slidenum">
              <a:rPr lang="es-ES_tradnl" altLang="es-AR"/>
              <a:pPr/>
              <a:t>‹Nº›</a:t>
            </a:fld>
            <a:endParaRPr lang="es-ES_tradnl" altLang="es-AR"/>
          </a:p>
        </p:txBody>
      </p:sp>
    </p:spTree>
    <p:extLst>
      <p:ext uri="{BB962C8B-B14F-4D97-AF65-F5344CB8AC3E}">
        <p14:creationId xmlns:p14="http://schemas.microsoft.com/office/powerpoint/2010/main" val="10128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F6CB6D-4CFD-48CB-AF3B-46DC24B9BEAB}"/>
              </a:ext>
            </a:extLst>
          </p:cNvPr>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8">
            <a:extLst>
              <a:ext uri="{FF2B5EF4-FFF2-40B4-BE49-F238E27FC236}">
                <a16:creationId xmlns:a16="http://schemas.microsoft.com/office/drawing/2014/main" id="{05AABE37-5BEE-4535-959F-1295C2184778}"/>
              </a:ext>
            </a:extLst>
          </p:cNvPr>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Rectangle 9">
            <a:extLst>
              <a:ext uri="{FF2B5EF4-FFF2-40B4-BE49-F238E27FC236}">
                <a16:creationId xmlns:a16="http://schemas.microsoft.com/office/drawing/2014/main" id="{52D5BE26-16CD-4978-9A22-7D3796E77104}"/>
              </a:ext>
            </a:extLst>
          </p:cNvPr>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10">
            <a:extLst>
              <a:ext uri="{FF2B5EF4-FFF2-40B4-BE49-F238E27FC236}">
                <a16:creationId xmlns:a16="http://schemas.microsoft.com/office/drawing/2014/main" id="{4CC9A488-AA49-4633-B27E-F21DD80027D0}"/>
              </a:ext>
            </a:extLst>
          </p:cNvPr>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es-ES"/>
              <a:t>Haga clic para modificar el estilo de título del patrón</a:t>
            </a:r>
            <a:endParaRPr lang="en-US" dirty="0"/>
          </a:p>
        </p:txBody>
      </p:sp>
      <p:sp>
        <p:nvSpPr>
          <p:cNvPr id="9" name="Date Placeholder 4">
            <a:extLst>
              <a:ext uri="{FF2B5EF4-FFF2-40B4-BE49-F238E27FC236}">
                <a16:creationId xmlns:a16="http://schemas.microsoft.com/office/drawing/2014/main" id="{D5823897-78C9-4996-BD08-A5DE1F6EA787}"/>
              </a:ext>
            </a:extLst>
          </p:cNvPr>
          <p:cNvSpPr>
            <a:spLocks noGrp="1"/>
          </p:cNvSpPr>
          <p:nvPr>
            <p:ph type="dt" sz="half" idx="10"/>
          </p:nvPr>
        </p:nvSpPr>
        <p:spPr/>
        <p:txBody>
          <a:bodyPr/>
          <a:lstStyle>
            <a:lvl1pPr>
              <a:defRPr/>
            </a:lvl1pPr>
          </a:lstStyle>
          <a:p>
            <a:pPr>
              <a:defRPr/>
            </a:pPr>
            <a:endParaRPr lang="es-ES_tradnl"/>
          </a:p>
        </p:txBody>
      </p:sp>
      <p:sp>
        <p:nvSpPr>
          <p:cNvPr id="10" name="Footer Placeholder 5">
            <a:extLst>
              <a:ext uri="{FF2B5EF4-FFF2-40B4-BE49-F238E27FC236}">
                <a16:creationId xmlns:a16="http://schemas.microsoft.com/office/drawing/2014/main" id="{62228EC8-4E91-4C10-AE6B-89508AAFAA2D}"/>
              </a:ext>
            </a:extLst>
          </p:cNvPr>
          <p:cNvSpPr>
            <a:spLocks noGrp="1"/>
          </p:cNvSpPr>
          <p:nvPr>
            <p:ph type="ftr" sz="quarter" idx="11"/>
          </p:nvPr>
        </p:nvSpPr>
        <p:spPr/>
        <p:txBody>
          <a:bodyPr/>
          <a:lstStyle>
            <a:lvl1pPr>
              <a:defRPr/>
            </a:lvl1pPr>
          </a:lstStyle>
          <a:p>
            <a:pPr>
              <a:defRPr/>
            </a:pPr>
            <a:endParaRPr lang="es-ES_tradnl"/>
          </a:p>
        </p:txBody>
      </p:sp>
      <p:sp>
        <p:nvSpPr>
          <p:cNvPr id="11" name="Slide Number Placeholder 6">
            <a:extLst>
              <a:ext uri="{FF2B5EF4-FFF2-40B4-BE49-F238E27FC236}">
                <a16:creationId xmlns:a16="http://schemas.microsoft.com/office/drawing/2014/main" id="{303824E4-137B-4B5B-8DF8-AA3515240699}"/>
              </a:ext>
            </a:extLst>
          </p:cNvPr>
          <p:cNvSpPr>
            <a:spLocks noGrp="1"/>
          </p:cNvSpPr>
          <p:nvPr>
            <p:ph type="sldNum" sz="quarter" idx="12"/>
          </p:nvPr>
        </p:nvSpPr>
        <p:spPr/>
        <p:txBody>
          <a:bodyPr/>
          <a:lstStyle>
            <a:lvl1pPr>
              <a:defRPr/>
            </a:lvl1pPr>
          </a:lstStyle>
          <a:p>
            <a:fld id="{BEBC28F4-957C-461E-A522-E4A6012E26B3}" type="slidenum">
              <a:rPr lang="es-ES_tradnl" altLang="es-AR"/>
              <a:pPr/>
              <a:t>‹Nº›</a:t>
            </a:fld>
            <a:endParaRPr lang="es-ES_tradnl" altLang="es-AR"/>
          </a:p>
        </p:txBody>
      </p:sp>
    </p:spTree>
    <p:extLst>
      <p:ext uri="{BB962C8B-B14F-4D97-AF65-F5344CB8AC3E}">
        <p14:creationId xmlns:p14="http://schemas.microsoft.com/office/powerpoint/2010/main" val="26690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7B14286-151B-4F9F-9A26-4DF1598DCB92}"/>
              </a:ext>
            </a:extLst>
          </p:cNvPr>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F67C2F05-4A93-4B6E-A6C6-6D124D444C9E}"/>
              </a:ext>
            </a:extLst>
          </p:cNvPr>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9" name="Rectangle 8">
            <a:extLst>
              <a:ext uri="{FF2B5EF4-FFF2-40B4-BE49-F238E27FC236}">
                <a16:creationId xmlns:a16="http://schemas.microsoft.com/office/drawing/2014/main" id="{7B0C760C-9EB4-433A-9B01-200421110382}"/>
              </a:ext>
            </a:extLst>
          </p:cNvPr>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19C846DC-D2E3-4A4D-B025-D6627A620B71}"/>
              </a:ext>
            </a:extLst>
          </p:cNvPr>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Placeholder 1">
            <a:extLst>
              <a:ext uri="{FF2B5EF4-FFF2-40B4-BE49-F238E27FC236}">
                <a16:creationId xmlns:a16="http://schemas.microsoft.com/office/drawing/2014/main" id="{D0D5E1A4-33ED-4A17-9B2D-18A2A3D686CA}"/>
              </a:ext>
            </a:extLst>
          </p:cNvPr>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es-ES"/>
              <a:t>Haga clic para modificar el estilo de título del patrón</a:t>
            </a:r>
            <a:endParaRPr lang="en-US" dirty="0"/>
          </a:p>
        </p:txBody>
      </p:sp>
      <p:sp>
        <p:nvSpPr>
          <p:cNvPr id="1037" name="Text Placeholder 2">
            <a:extLst>
              <a:ext uri="{FF2B5EF4-FFF2-40B4-BE49-F238E27FC236}">
                <a16:creationId xmlns:a16="http://schemas.microsoft.com/office/drawing/2014/main" id="{1CAE1585-4461-4505-B56E-02A2516A3148}"/>
              </a:ext>
            </a:extLst>
          </p:cNvPr>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AR"/>
              <a:t>Haga clic para modificar el estilo de texto del patrón</a:t>
            </a:r>
          </a:p>
          <a:p>
            <a:pPr lvl="1"/>
            <a:r>
              <a:rPr lang="es-ES" altLang="es-AR"/>
              <a:t>Segundo nivel</a:t>
            </a:r>
          </a:p>
          <a:p>
            <a:pPr lvl="2"/>
            <a:r>
              <a:rPr lang="es-ES" altLang="es-AR"/>
              <a:t>Tercer nivel</a:t>
            </a:r>
          </a:p>
          <a:p>
            <a:pPr lvl="3"/>
            <a:r>
              <a:rPr lang="es-ES" altLang="es-AR"/>
              <a:t>Cuarto nivel</a:t>
            </a:r>
          </a:p>
          <a:p>
            <a:pPr lvl="4"/>
            <a:r>
              <a:rPr lang="es-ES" altLang="es-AR"/>
              <a:t>Quinto nivel</a:t>
            </a:r>
            <a:endParaRPr lang="en-US" altLang="es-AR"/>
          </a:p>
        </p:txBody>
      </p:sp>
      <p:sp>
        <p:nvSpPr>
          <p:cNvPr id="4" name="Date Placeholder 3">
            <a:extLst>
              <a:ext uri="{FF2B5EF4-FFF2-40B4-BE49-F238E27FC236}">
                <a16:creationId xmlns:a16="http://schemas.microsoft.com/office/drawing/2014/main" id="{05451085-D8C4-4FF2-B612-27F24BC1577F}"/>
              </a:ext>
            </a:extLst>
          </p:cNvPr>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latin typeface="Arial" charset="0"/>
                <a:ea typeface="Lucida Sans Unicode" pitchFamily="34" charset="0"/>
              </a:defRPr>
            </a:lvl1pPr>
          </a:lstStyle>
          <a:p>
            <a:pPr>
              <a:defRPr/>
            </a:pPr>
            <a:endParaRPr lang="es-ES_tradnl"/>
          </a:p>
        </p:txBody>
      </p:sp>
      <p:sp>
        <p:nvSpPr>
          <p:cNvPr id="5" name="Footer Placeholder 4">
            <a:extLst>
              <a:ext uri="{FF2B5EF4-FFF2-40B4-BE49-F238E27FC236}">
                <a16:creationId xmlns:a16="http://schemas.microsoft.com/office/drawing/2014/main" id="{D85D4377-D4C8-4420-9E1B-C2EA6C850212}"/>
              </a:ext>
            </a:extLst>
          </p:cNvPr>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a:defRPr sz="1100" b="1">
                <a:solidFill>
                  <a:schemeClr val="tx1">
                    <a:lumMod val="50000"/>
                    <a:lumOff val="50000"/>
                  </a:schemeClr>
                </a:solidFill>
                <a:latin typeface="Arial" charset="0"/>
                <a:ea typeface="Lucida Sans Unicode" pitchFamily="34" charset="0"/>
              </a:defRPr>
            </a:lvl1pPr>
          </a:lstStyle>
          <a:p>
            <a:pPr>
              <a:defRPr/>
            </a:pPr>
            <a:endParaRPr lang="es-ES_tradnl"/>
          </a:p>
        </p:txBody>
      </p:sp>
      <p:sp>
        <p:nvSpPr>
          <p:cNvPr id="6" name="Slide Number Placeholder 5">
            <a:extLst>
              <a:ext uri="{FF2B5EF4-FFF2-40B4-BE49-F238E27FC236}">
                <a16:creationId xmlns:a16="http://schemas.microsoft.com/office/drawing/2014/main" id="{F4B6A0F8-C23A-423A-8F46-0A4464C30EC0}"/>
              </a:ext>
            </a:extLst>
          </p:cNvPr>
          <p:cNvSpPr>
            <a:spLocks noGrp="1"/>
          </p:cNvSpPr>
          <p:nvPr>
            <p:ph type="sldNum" sz="quarter" idx="4"/>
          </p:nvPr>
        </p:nvSpPr>
        <p:spPr>
          <a:xfrm>
            <a:off x="3810000" y="6172200"/>
            <a:ext cx="1828800" cy="365125"/>
          </a:xfrm>
          <a:prstGeom prst="rect">
            <a:avLst/>
          </a:prstGeom>
        </p:spPr>
        <p:txBody>
          <a:bodyPr vert="horz" wrap="square" lIns="91440" tIns="45720" rIns="91440" bIns="45720" numCol="1" anchor="ctr" anchorCtr="0" compatLnSpc="1">
            <a:prstTxWarp prst="textNoShape">
              <a:avLst/>
            </a:prstTxWarp>
          </a:bodyPr>
          <a:lstStyle>
            <a:lvl1pPr algn="ctr">
              <a:defRPr sz="1200" b="1">
                <a:solidFill>
                  <a:srgbClr val="7F7F7F"/>
                </a:solidFill>
              </a:defRPr>
            </a:lvl1pPr>
          </a:lstStyle>
          <a:p>
            <a:fld id="{DB70F557-E9C7-40AC-9CC1-3AF803CD7F7D}" type="slidenum">
              <a:rPr lang="es-ES_tradnl" altLang="es-AR"/>
              <a:pPr/>
              <a:t>‹Nº›</a:t>
            </a:fld>
            <a:endParaRPr lang="es-ES_tradnl" altLang="es-AR"/>
          </a:p>
        </p:txBody>
      </p:sp>
    </p:spTree>
  </p:cSld>
  <p:clrMap bg1="lt1" tx1="dk1" bg2="lt2" tx2="dk2" accent1="accent1" accent2="accent2" accent3="accent3" accent4="accent4" accent5="accent5" accent6="accent6" hlink="hlink" folHlink="folHlink"/>
  <p:sldLayoutIdLst>
    <p:sldLayoutId id="2147483996" r:id="rId1"/>
    <p:sldLayoutId id="2147483988" r:id="rId2"/>
    <p:sldLayoutId id="2147483997" r:id="rId3"/>
    <p:sldLayoutId id="2147483989" r:id="rId4"/>
    <p:sldLayoutId id="2147483990" r:id="rId5"/>
    <p:sldLayoutId id="2147483991" r:id="rId6"/>
    <p:sldLayoutId id="2147483992" r:id="rId7"/>
    <p:sldLayoutId id="2147483993" r:id="rId8"/>
    <p:sldLayoutId id="2147483998" r:id="rId9"/>
    <p:sldLayoutId id="2147483994" r:id="rId10"/>
    <p:sldLayoutId id="2147483995"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youtube.com/watch?v=fA6ZMym_N5Y" TargetMode="External"/><Relationship Id="rId1" Type="http://schemas.openxmlformats.org/officeDocument/2006/relationships/slideLayout" Target="../slideLayouts/slideLayout1.xml"/><Relationship Id="rId5" Type="http://schemas.openxmlformats.org/officeDocument/2006/relationships/slide" Target="slide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DOCUMENTOS/EDCUACION%20CUADRATICA.doc" TargetMode="External"/><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slide" Target="slide2.xml"/><Relationship Id="rId5" Type="http://schemas.openxmlformats.org/officeDocument/2006/relationships/image" Target="../media/image7.jpeg"/><Relationship Id="rId4" Type="http://schemas.openxmlformats.org/officeDocument/2006/relationships/hyperlink" Target="VIDEOS%20Y%20APLICACIONES/Ecu.%20Cuadratica.xl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DOCUMENTOS/ELEMENTOS%20CARACTER&#204;STICOS.do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hyperlink" Target="http://www.youtube.com/watch?v=jBXf9x8JvWU" TargetMode="External"/><Relationship Id="rId7" Type="http://schemas.openxmlformats.org/officeDocument/2006/relationships/image" Target="../media/image11.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hyperlink" Target="VIDEOS%20Y%20APLICACIONES/Cuadratica.exe" TargetMode="External"/><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DOCUMENTOS/DOCUMENTO%20ACT.3.doc" TargetMode="External"/><Relationship Id="rId2" Type="http://schemas.openxmlformats.org/officeDocument/2006/relationships/image" Target="../media/image12.jpeg"/><Relationship Id="rId1" Type="http://schemas.openxmlformats.org/officeDocument/2006/relationships/slideLayout" Target="../slideLayouts/slideLayout5.xml"/><Relationship Id="rId5" Type="http://schemas.openxmlformats.org/officeDocument/2006/relationships/slide" Target="slide2.xml"/><Relationship Id="rId4" Type="http://schemas.openxmlformats.org/officeDocument/2006/relationships/hyperlink" Target="http://www.youtube.com/watch?v=GhcRSSzAp5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3 CuadroTexto">
            <a:extLst>
              <a:ext uri="{FF2B5EF4-FFF2-40B4-BE49-F238E27FC236}">
                <a16:creationId xmlns:a16="http://schemas.microsoft.com/office/drawing/2014/main" id="{61A06DAF-8722-445F-90C3-720D15A36F6C}"/>
              </a:ext>
            </a:extLst>
          </p:cNvPr>
          <p:cNvSpPr txBox="1">
            <a:spLocks noChangeArrowheads="1"/>
          </p:cNvSpPr>
          <p:nvPr/>
        </p:nvSpPr>
        <p:spPr bwMode="auto">
          <a:xfrm>
            <a:off x="684213" y="3225800"/>
            <a:ext cx="77041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ltLang="es-AR" sz="4000" b="1">
                <a:solidFill>
                  <a:schemeClr val="tx2"/>
                </a:solidFill>
              </a:rPr>
              <a:t>LA</a:t>
            </a:r>
            <a:r>
              <a:rPr lang="es-ES_tradnl" altLang="es-AR" sz="4000" b="1"/>
              <a:t> </a:t>
            </a:r>
            <a:r>
              <a:rPr lang="es-ES_tradnl" altLang="es-AR" sz="4000" b="1">
                <a:solidFill>
                  <a:schemeClr val="tx2"/>
                </a:solidFill>
              </a:rPr>
              <a:t>ECUACIÓN CUADRÁTICA</a:t>
            </a:r>
          </a:p>
        </p:txBody>
      </p:sp>
      <p:pic>
        <p:nvPicPr>
          <p:cNvPr id="3" name="Imagen 2"/>
          <p:cNvPicPr>
            <a:picLocks noChangeAspect="1"/>
          </p:cNvPicPr>
          <p:nvPr/>
        </p:nvPicPr>
        <p:blipFill>
          <a:blip r:embed="rId3"/>
          <a:stretch>
            <a:fillRect/>
          </a:stretch>
        </p:blipFill>
        <p:spPr>
          <a:xfrm>
            <a:off x="3563888" y="908720"/>
            <a:ext cx="2743200" cy="166687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3 Marcador de contenido">
            <a:extLst>
              <a:ext uri="{FF2B5EF4-FFF2-40B4-BE49-F238E27FC236}">
                <a16:creationId xmlns:a16="http://schemas.microsoft.com/office/drawing/2014/main" id="{21AA28C9-29C5-40F9-B4A9-3E8102CB3CD1}"/>
              </a:ext>
            </a:extLst>
          </p:cNvPr>
          <p:cNvSpPr>
            <a:spLocks noGrp="1"/>
          </p:cNvSpPr>
          <p:nvPr>
            <p:ph sz="half" idx="2"/>
          </p:nvPr>
        </p:nvSpPr>
        <p:spPr>
          <a:xfrm>
            <a:off x="457200" y="2174875"/>
            <a:ext cx="7931150" cy="2262188"/>
          </a:xfrm>
        </p:spPr>
        <p:txBody>
          <a:bodyPr/>
          <a:lstStyle/>
          <a:p>
            <a:r>
              <a:rPr lang="es-MX" altLang="es-AR"/>
              <a:t>Presenten y sustenten un informe escrito sobre el cálculo de los valores máximos o mínimos de la parábola comparando los cálculos realizados con la  aplicación tecnológica MVILAX 2002.</a:t>
            </a:r>
            <a:endParaRPr lang="es-PA" altLang="es-AR"/>
          </a:p>
        </p:txBody>
      </p:sp>
      <p:sp>
        <p:nvSpPr>
          <p:cNvPr id="18434" name="1 Título">
            <a:extLst>
              <a:ext uri="{FF2B5EF4-FFF2-40B4-BE49-F238E27FC236}">
                <a16:creationId xmlns:a16="http://schemas.microsoft.com/office/drawing/2014/main" id="{D7F0B804-3BF5-44B3-BF5C-44109960174A}"/>
              </a:ext>
            </a:extLst>
          </p:cNvPr>
          <p:cNvSpPr>
            <a:spLocks noGrp="1"/>
          </p:cNvSpPr>
          <p:nvPr>
            <p:ph type="title"/>
          </p:nvPr>
        </p:nvSpPr>
        <p:spPr>
          <a:xfrm>
            <a:off x="1259632" y="692696"/>
            <a:ext cx="6511925" cy="1143000"/>
          </a:xfrm>
        </p:spPr>
        <p:txBody>
          <a:bodyPr/>
          <a:lstStyle/>
          <a:p>
            <a:pPr algn="ctr">
              <a:defRPr/>
            </a:pPr>
            <a:r>
              <a:rPr lang="es-PA" sz="3200" dirty="0"/>
              <a:t>ACTIVIDAD N°3</a:t>
            </a:r>
            <a:br>
              <a:rPr lang="es-PA" sz="3200" dirty="0"/>
            </a:br>
            <a:r>
              <a:rPr lang="es-PA" sz="3200" dirty="0"/>
              <a:t>SUBPRODUCTO</a:t>
            </a:r>
          </a:p>
        </p:txBody>
      </p:sp>
    </p:spTree>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a:extLst>
              <a:ext uri="{FF2B5EF4-FFF2-40B4-BE49-F238E27FC236}">
                <a16:creationId xmlns:a16="http://schemas.microsoft.com/office/drawing/2014/main" id="{FF4C70FA-AF66-4606-B093-916108CE405F}"/>
              </a:ext>
            </a:extLst>
          </p:cNvPr>
          <p:cNvSpPr>
            <a:spLocks noGrp="1"/>
          </p:cNvSpPr>
          <p:nvPr>
            <p:ph type="title"/>
          </p:nvPr>
        </p:nvSpPr>
        <p:spPr>
          <a:xfrm>
            <a:off x="1043608" y="332656"/>
            <a:ext cx="6511925" cy="1143000"/>
          </a:xfrm>
        </p:spPr>
        <p:txBody>
          <a:bodyPr/>
          <a:lstStyle/>
          <a:p>
            <a:pPr>
              <a:defRPr/>
            </a:pPr>
            <a:r>
              <a:rPr lang="es-PA" dirty="0"/>
              <a:t>PRODUCTO FINAL</a:t>
            </a:r>
          </a:p>
        </p:txBody>
      </p:sp>
      <p:sp>
        <p:nvSpPr>
          <p:cNvPr id="21507" name="2 Marcador de contenido">
            <a:extLst>
              <a:ext uri="{FF2B5EF4-FFF2-40B4-BE49-F238E27FC236}">
                <a16:creationId xmlns:a16="http://schemas.microsoft.com/office/drawing/2014/main" id="{EBC8662F-1BD2-454B-AF73-57B414263491}"/>
              </a:ext>
            </a:extLst>
          </p:cNvPr>
          <p:cNvSpPr>
            <a:spLocks noGrp="1"/>
          </p:cNvSpPr>
          <p:nvPr>
            <p:ph sz="quarter" idx="13"/>
          </p:nvPr>
        </p:nvSpPr>
        <p:spPr>
          <a:xfrm>
            <a:off x="457200" y="1600200"/>
            <a:ext cx="8229600" cy="3052763"/>
          </a:xfrm>
        </p:spPr>
        <p:txBody>
          <a:bodyPr/>
          <a:lstStyle/>
          <a:p>
            <a:pPr algn="just"/>
            <a:r>
              <a:rPr lang="es-MX" altLang="es-AR"/>
              <a:t>Elabora un informe escrito en donde se muestre la clasificación de la ecuaciones cuadráticas, su representación gráfica, los diferentes tipos de concavidad y el cálculo de los valores máximos o mínimos de la parábola.. </a:t>
            </a:r>
            <a:endParaRPr lang="es-PA" altLang="es-AR"/>
          </a:p>
        </p:txBody>
      </p:sp>
    </p:spTree>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2 Subtítulo">
            <a:extLst>
              <a:ext uri="{FF2B5EF4-FFF2-40B4-BE49-F238E27FC236}">
                <a16:creationId xmlns:a16="http://schemas.microsoft.com/office/drawing/2014/main" id="{59E135CA-C71D-46D8-A1AA-3622549D1564}"/>
              </a:ext>
            </a:extLst>
          </p:cNvPr>
          <p:cNvSpPr>
            <a:spLocks noGrp="1"/>
          </p:cNvSpPr>
          <p:nvPr>
            <p:ph type="subTitle" idx="1"/>
          </p:nvPr>
        </p:nvSpPr>
        <p:spPr>
          <a:xfrm>
            <a:off x="982663" y="2781300"/>
            <a:ext cx="6400800" cy="1165225"/>
          </a:xfrm>
        </p:spPr>
        <p:txBody>
          <a:bodyPr/>
          <a:lstStyle/>
          <a:p>
            <a:pPr eaLnBrk="1" hangingPunct="1"/>
            <a:r>
              <a:rPr lang="es-PA" altLang="es-AR"/>
              <a:t>Observarán un video  donde se presenta las diversas aplicaciones de la función cuadrática en su entorno social.</a:t>
            </a:r>
          </a:p>
          <a:p>
            <a:pPr eaLnBrk="1" hangingPunct="1"/>
            <a:endParaRPr lang="es-PA" altLang="es-AR"/>
          </a:p>
        </p:txBody>
      </p:sp>
      <p:sp>
        <p:nvSpPr>
          <p:cNvPr id="2" name="1 Título">
            <a:extLst>
              <a:ext uri="{FF2B5EF4-FFF2-40B4-BE49-F238E27FC236}">
                <a16:creationId xmlns:a16="http://schemas.microsoft.com/office/drawing/2014/main" id="{FD363C73-C363-4656-93E7-7D44D47DC0A3}"/>
              </a:ext>
            </a:extLst>
          </p:cNvPr>
          <p:cNvSpPr>
            <a:spLocks noGrp="1"/>
          </p:cNvSpPr>
          <p:nvPr>
            <p:ph type="ctrTitle"/>
          </p:nvPr>
        </p:nvSpPr>
        <p:spPr>
          <a:xfrm>
            <a:off x="539552" y="1124744"/>
            <a:ext cx="7772400" cy="1470025"/>
          </a:xfrm>
        </p:spPr>
        <p:txBody>
          <a:bodyPr/>
          <a:lstStyle/>
          <a:p>
            <a:pPr eaLnBrk="1" fontAlgn="auto" hangingPunct="1">
              <a:spcAft>
                <a:spcPts val="0"/>
              </a:spcAft>
              <a:buClr>
                <a:schemeClr val="accent6">
                  <a:lumMod val="75000"/>
                </a:schemeClr>
              </a:buClr>
              <a:defRPr/>
            </a:pPr>
            <a:r>
              <a:rPr lang="es-PA" dirty="0"/>
              <a:t>SITUACIÓN DE APRENDIZAJE</a:t>
            </a:r>
          </a:p>
        </p:txBody>
      </p:sp>
      <p:sp>
        <p:nvSpPr>
          <p:cNvPr id="7172" name="2 CuadroTexto">
            <a:extLst>
              <a:ext uri="{FF2B5EF4-FFF2-40B4-BE49-F238E27FC236}">
                <a16:creationId xmlns:a16="http://schemas.microsoft.com/office/drawing/2014/main" id="{F15E74ED-757F-4D69-81C3-09FAB1EEF2D3}"/>
              </a:ext>
            </a:extLst>
          </p:cNvPr>
          <p:cNvSpPr txBox="1">
            <a:spLocks noChangeArrowheads="1"/>
          </p:cNvSpPr>
          <p:nvPr/>
        </p:nvSpPr>
        <p:spPr bwMode="auto">
          <a:xfrm>
            <a:off x="2979738" y="5892800"/>
            <a:ext cx="3095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PA" altLang="es-AR"/>
              <a:t>Haz clip en la imagen para ver el video</a:t>
            </a:r>
          </a:p>
        </p:txBody>
      </p:sp>
      <p:pic>
        <p:nvPicPr>
          <p:cNvPr id="7173" name="Picture 6" descr="F:\imagenes\Aplicaciones de la Funcion Cuadratica_0007.jpg">
            <a:hlinkClick r:id="rId2"/>
            <a:extLst>
              <a:ext uri="{FF2B5EF4-FFF2-40B4-BE49-F238E27FC236}">
                <a16:creationId xmlns:a16="http://schemas.microsoft.com/office/drawing/2014/main" id="{0605B410-FDD0-43F8-9C1E-E8F82A8218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788" y="5373688"/>
            <a:ext cx="1946275" cy="127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2 Rectángulo redondeado">
            <a:extLst>
              <a:ext uri="{FF2B5EF4-FFF2-40B4-BE49-F238E27FC236}">
                <a16:creationId xmlns:a16="http://schemas.microsoft.com/office/drawing/2014/main" id="{8DD27BC2-15A4-4B7D-8A37-420686BBD755}"/>
              </a:ext>
            </a:extLst>
          </p:cNvPr>
          <p:cNvSpPr/>
          <p:nvPr/>
        </p:nvSpPr>
        <p:spPr>
          <a:xfrm>
            <a:off x="971550" y="3946525"/>
            <a:ext cx="5113338" cy="1871663"/>
          </a:xfrm>
          <a:prstGeom prst="roundRect">
            <a:avLst/>
          </a:prstGeom>
          <a:blipFill>
            <a:blip r:embed="rId4" cstate="print"/>
            <a:tile tx="0" ty="0" sx="100000" sy="100000" flip="none" algn="tl"/>
          </a:blipFill>
          <a:ln w="603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PA" b="1" dirty="0">
                <a:solidFill>
                  <a:schemeClr val="accent1">
                    <a:lumMod val="75000"/>
                  </a:schemeClr>
                </a:solidFill>
              </a:rPr>
              <a:t>Cuando un jugador de </a:t>
            </a:r>
            <a:r>
              <a:rPr lang="es-PA" b="1" dirty="0" smtClean="0">
                <a:solidFill>
                  <a:schemeClr val="accent1">
                    <a:lumMod val="75000"/>
                  </a:schemeClr>
                </a:solidFill>
              </a:rPr>
              <a:t>basquetbol </a:t>
            </a:r>
            <a:r>
              <a:rPr lang="es-PA" b="1" dirty="0">
                <a:solidFill>
                  <a:schemeClr val="accent1">
                    <a:lumMod val="75000"/>
                  </a:schemeClr>
                </a:solidFill>
              </a:rPr>
              <a:t>hace un tiro a la </a:t>
            </a:r>
            <a:r>
              <a:rPr lang="es-PA" b="1" dirty="0" smtClean="0">
                <a:solidFill>
                  <a:schemeClr val="accent1">
                    <a:lumMod val="75000"/>
                  </a:schemeClr>
                </a:solidFill>
              </a:rPr>
              <a:t>canasta, ¿te </a:t>
            </a:r>
            <a:r>
              <a:rPr lang="es-PA" b="1" dirty="0">
                <a:solidFill>
                  <a:schemeClr val="accent1">
                    <a:lumMod val="75000"/>
                  </a:schemeClr>
                </a:solidFill>
              </a:rPr>
              <a:t>as puesto a analizar el recorrido  que debe hacer la pelota para entrar en la canasta </a:t>
            </a:r>
            <a:r>
              <a:rPr lang="es-PA" dirty="0">
                <a:solidFill>
                  <a:schemeClr val="accent1">
                    <a:lumMod val="75000"/>
                  </a:schemeClr>
                </a:solidFill>
              </a:rPr>
              <a:t>?</a:t>
            </a:r>
          </a:p>
          <a:p>
            <a:pPr algn="ctr">
              <a:defRPr/>
            </a:pPr>
            <a:endParaRPr lang="es-PA" dirty="0">
              <a:solidFill>
                <a:schemeClr val="accent1">
                  <a:lumMod val="75000"/>
                </a:schemeClr>
              </a:solidFill>
            </a:endParaRPr>
          </a:p>
        </p:txBody>
      </p:sp>
      <p:sp>
        <p:nvSpPr>
          <p:cNvPr id="9" name="8 Botón de acción: Inicio">
            <a:hlinkClick r:id="rId5" action="ppaction://hlinksldjump" highlightClick="1"/>
            <a:extLst>
              <a:ext uri="{FF2B5EF4-FFF2-40B4-BE49-F238E27FC236}">
                <a16:creationId xmlns:a16="http://schemas.microsoft.com/office/drawing/2014/main" id="{869F66BA-3CA0-443F-9FAB-2DE246740016}"/>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a:extLst>
              <a:ext uri="{FF2B5EF4-FFF2-40B4-BE49-F238E27FC236}">
                <a16:creationId xmlns:a16="http://schemas.microsoft.com/office/drawing/2014/main" id="{C4416B1C-EFA2-45D8-9F9C-4AE4279B4588}"/>
              </a:ext>
            </a:extLst>
          </p:cNvPr>
          <p:cNvSpPr/>
          <p:nvPr/>
        </p:nvSpPr>
        <p:spPr>
          <a:xfrm>
            <a:off x="1331913" y="765175"/>
            <a:ext cx="6119812" cy="1079500"/>
          </a:xfrm>
          <a:prstGeom prst="roundRect">
            <a:avLst/>
          </a:prstGeom>
          <a:blipFill>
            <a:blip r:embed="rId2" cstate="print"/>
            <a:tile tx="0" ty="0" sx="100000" sy="100000" flip="none" algn="tl"/>
          </a:blipFill>
          <a:ln w="571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PA" b="1" dirty="0">
                <a:solidFill>
                  <a:schemeClr val="tx2"/>
                </a:solidFill>
              </a:rPr>
              <a:t>PREGUNTA GENERADORA</a:t>
            </a:r>
          </a:p>
        </p:txBody>
      </p:sp>
      <p:sp>
        <p:nvSpPr>
          <p:cNvPr id="8195" name="3 CuadroTexto">
            <a:extLst>
              <a:ext uri="{FF2B5EF4-FFF2-40B4-BE49-F238E27FC236}">
                <a16:creationId xmlns:a16="http://schemas.microsoft.com/office/drawing/2014/main" id="{55AC327A-2855-4F62-956B-2FEFD220F432}"/>
              </a:ext>
            </a:extLst>
          </p:cNvPr>
          <p:cNvSpPr txBox="1">
            <a:spLocks noChangeArrowheads="1"/>
          </p:cNvSpPr>
          <p:nvPr/>
        </p:nvSpPr>
        <p:spPr bwMode="auto">
          <a:xfrm>
            <a:off x="1331913" y="2997200"/>
            <a:ext cx="62642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s-MX" altLang="es-AR" b="1"/>
              <a:t>¿Por qué crees que es importante, para nuestras vidas,  conocer el movimiento parabólico que genera  la gráfica de una ecuación cuadrática?.</a:t>
            </a:r>
            <a:endParaRPr lang="es-PA" altLang="es-AR"/>
          </a:p>
        </p:txBody>
      </p:sp>
      <p:sp>
        <p:nvSpPr>
          <p:cNvPr id="4" name="3 Botón de acción: Inicio">
            <a:hlinkClick r:id="rId3" action="ppaction://hlinksldjump" highlightClick="1"/>
            <a:extLst>
              <a:ext uri="{FF2B5EF4-FFF2-40B4-BE49-F238E27FC236}">
                <a16:creationId xmlns:a16="http://schemas.microsoft.com/office/drawing/2014/main" id="{4AB55D51-CB06-4F87-8169-B194D9A1E92D}"/>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redondeado">
            <a:extLst>
              <a:ext uri="{FF2B5EF4-FFF2-40B4-BE49-F238E27FC236}">
                <a16:creationId xmlns:a16="http://schemas.microsoft.com/office/drawing/2014/main" id="{7A83207A-2736-4B08-BD6D-2038404068CA}"/>
              </a:ext>
            </a:extLst>
          </p:cNvPr>
          <p:cNvSpPr/>
          <p:nvPr/>
        </p:nvSpPr>
        <p:spPr>
          <a:xfrm>
            <a:off x="2411413" y="692150"/>
            <a:ext cx="5256212" cy="865188"/>
          </a:xfrm>
          <a:prstGeom prst="roundRect">
            <a:avLst/>
          </a:prstGeom>
          <a:blipFill>
            <a:blip r:embed="rId2" cstate="print"/>
            <a:tile tx="0" ty="0" sx="100000" sy="100000" flip="none" algn="tl"/>
          </a:blipFill>
          <a:ln w="603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PA" b="1">
                <a:solidFill>
                  <a:schemeClr val="tx2"/>
                </a:solidFill>
                <a:cs typeface="Lucida Sans Unicode" pitchFamily="34" charset="0"/>
              </a:rPr>
              <a:t>ACTIVIDAD N°1.</a:t>
            </a:r>
          </a:p>
          <a:p>
            <a:pPr algn="ctr">
              <a:defRPr/>
            </a:pPr>
            <a:r>
              <a:rPr lang="es-PA" b="1">
                <a:solidFill>
                  <a:schemeClr val="tx2"/>
                </a:solidFill>
                <a:cs typeface="Lucida Sans Unicode" pitchFamily="34" charset="0"/>
              </a:rPr>
              <a:t>CLASIFICACION DE LAS ECUACIONES CUADRATICAS</a:t>
            </a:r>
          </a:p>
        </p:txBody>
      </p:sp>
      <p:sp>
        <p:nvSpPr>
          <p:cNvPr id="4" name="3 CuadroTexto">
            <a:extLst>
              <a:ext uri="{FF2B5EF4-FFF2-40B4-BE49-F238E27FC236}">
                <a16:creationId xmlns:a16="http://schemas.microsoft.com/office/drawing/2014/main" id="{92E3B904-CFB6-47A9-BC06-A1C31C3547C6}"/>
              </a:ext>
            </a:extLst>
          </p:cNvPr>
          <p:cNvSpPr txBox="1"/>
          <p:nvPr/>
        </p:nvSpPr>
        <p:spPr>
          <a:xfrm>
            <a:off x="900113" y="1989138"/>
            <a:ext cx="3455987" cy="1322387"/>
          </a:xfrm>
          <a:prstGeom prst="rect">
            <a:avLst/>
          </a:prstGeom>
          <a:pattFill prst="pct70">
            <a:fgClr>
              <a:schemeClr val="accent6">
                <a:lumMod val="40000"/>
                <a:lumOff val="60000"/>
              </a:schemeClr>
            </a:fgClr>
            <a:bgClr>
              <a:schemeClr val="bg1"/>
            </a:bgClr>
          </a:pattFill>
          <a:ln w="63500">
            <a:solidFill>
              <a:schemeClr val="tx2">
                <a:lumMod val="60000"/>
                <a:lumOff val="40000"/>
              </a:schemeClr>
            </a:solidFill>
          </a:ln>
        </p:spPr>
        <p:txBody>
          <a:bodyPr>
            <a:spAutoFit/>
          </a:bodyPr>
          <a:lstStyle/>
          <a:p>
            <a:pPr>
              <a:defRPr/>
            </a:pPr>
            <a:r>
              <a:rPr lang="es-MX" dirty="0">
                <a:latin typeface="Arial" charset="0"/>
                <a:ea typeface="Lucida Sans Unicode" pitchFamily="34" charset="0"/>
              </a:rPr>
              <a:t>¿Qué importancia tienen los coeficientes de la ecuación cuadrática en el recorrido de la gráfica?</a:t>
            </a:r>
            <a:endParaRPr lang="es-PA" dirty="0">
              <a:latin typeface="Arial" charset="0"/>
              <a:ea typeface="Lucida Sans Unicode" pitchFamily="34" charset="0"/>
            </a:endParaRPr>
          </a:p>
        </p:txBody>
      </p:sp>
      <p:sp>
        <p:nvSpPr>
          <p:cNvPr id="5" name="4 CuadroTexto">
            <a:extLst>
              <a:ext uri="{FF2B5EF4-FFF2-40B4-BE49-F238E27FC236}">
                <a16:creationId xmlns:a16="http://schemas.microsoft.com/office/drawing/2014/main" id="{0D621DC0-9CDF-4F87-8BFE-8BA80ADB8937}"/>
              </a:ext>
            </a:extLst>
          </p:cNvPr>
          <p:cNvSpPr txBox="1"/>
          <p:nvPr/>
        </p:nvSpPr>
        <p:spPr>
          <a:xfrm>
            <a:off x="755650" y="3429000"/>
            <a:ext cx="7777163" cy="2862263"/>
          </a:xfrm>
          <a:prstGeom prst="rect">
            <a:avLst/>
          </a:prstGeom>
          <a:noFill/>
        </p:spPr>
        <p:txBody>
          <a:bodyPr>
            <a:spAutoFit/>
          </a:bodyPr>
          <a:lstStyle/>
          <a:p>
            <a:pPr>
              <a:defRPr/>
            </a:pPr>
            <a:endParaRPr lang="es-PA" dirty="0">
              <a:latin typeface="Arial" charset="0"/>
              <a:ea typeface="Lucida Sans Unicode" pitchFamily="34" charset="0"/>
            </a:endParaRPr>
          </a:p>
          <a:p>
            <a:pPr marL="342900" indent="-342900">
              <a:buFont typeface="Arial" pitchFamily="34" charset="0"/>
              <a:buChar char="•"/>
              <a:defRPr/>
            </a:pPr>
            <a:r>
              <a:rPr lang="es-MX" dirty="0">
                <a:latin typeface="Arial" charset="0"/>
                <a:ea typeface="Lucida Sans Unicode" pitchFamily="34" charset="0"/>
              </a:rPr>
              <a:t>Lean  el documento en </a:t>
            </a:r>
            <a:r>
              <a:rPr lang="es-MX" dirty="0" smtClean="0">
                <a:latin typeface="Arial" charset="0"/>
                <a:ea typeface="Lucida Sans Unicode" pitchFamily="34" charset="0"/>
              </a:rPr>
              <a:t>Word </a:t>
            </a:r>
            <a:r>
              <a:rPr lang="es-MX" dirty="0">
                <a:latin typeface="Arial" charset="0"/>
                <a:ea typeface="Lucida Sans Unicode" pitchFamily="34" charset="0"/>
              </a:rPr>
              <a:t>sobre la función cuadrática. </a:t>
            </a:r>
            <a:r>
              <a:rPr lang="es-MX" dirty="0">
                <a:latin typeface="Arial" charset="0"/>
                <a:ea typeface="Lucida Sans Unicode" pitchFamily="34" charset="0"/>
                <a:hlinkClick r:id="rId3" action="ppaction://hlinkfile"/>
              </a:rPr>
              <a:t>Haz clip aquí para ver el documento </a:t>
            </a:r>
            <a:endParaRPr lang="es-PA" dirty="0">
              <a:latin typeface="Arial" charset="0"/>
              <a:ea typeface="Lucida Sans Unicode" pitchFamily="34" charset="0"/>
            </a:endParaRPr>
          </a:p>
          <a:p>
            <a:pPr marL="342900" indent="-342900" algn="just">
              <a:buFont typeface="Arial" pitchFamily="34" charset="0"/>
              <a:buChar char="•"/>
              <a:defRPr/>
            </a:pPr>
            <a:r>
              <a:rPr lang="es-MX" dirty="0">
                <a:latin typeface="Arial" charset="0"/>
                <a:ea typeface="Lucida Sans Unicode" pitchFamily="34" charset="0"/>
              </a:rPr>
              <a:t>Analicen la importancia de los coeficientes en el recorrido de la gráfica de la ecuación cuadrática siguiendo las instrucciones que se observan en la aplicación de Excel. Haz clip en la imagen para ver la aplicación</a:t>
            </a:r>
            <a:endParaRPr lang="es-PA" dirty="0">
              <a:latin typeface="Arial" charset="0"/>
              <a:ea typeface="Lucida Sans Unicode" pitchFamily="34" charset="0"/>
            </a:endParaRPr>
          </a:p>
          <a:p>
            <a:pPr algn="just">
              <a:defRPr/>
            </a:pPr>
            <a:r>
              <a:rPr lang="es-MX" dirty="0">
                <a:latin typeface="Arial" charset="0"/>
                <a:ea typeface="Lucida Sans Unicode" pitchFamily="34" charset="0"/>
              </a:rPr>
              <a:t> </a:t>
            </a:r>
            <a:endParaRPr lang="es-PA" dirty="0">
              <a:latin typeface="Arial" charset="0"/>
              <a:ea typeface="Lucida Sans Unicode" pitchFamily="34" charset="0"/>
            </a:endParaRPr>
          </a:p>
          <a:p>
            <a:pPr algn="just">
              <a:defRPr/>
            </a:pPr>
            <a:r>
              <a:rPr lang="es-MX" dirty="0">
                <a:latin typeface="Arial" charset="0"/>
                <a:ea typeface="Lucida Sans Unicode" pitchFamily="34" charset="0"/>
              </a:rPr>
              <a:t>.</a:t>
            </a:r>
            <a:endParaRPr lang="es-PA" dirty="0">
              <a:latin typeface="Arial" charset="0"/>
              <a:ea typeface="Lucida Sans Unicode" pitchFamily="34" charset="0"/>
            </a:endParaRPr>
          </a:p>
        </p:txBody>
      </p:sp>
      <p:pic>
        <p:nvPicPr>
          <p:cNvPr id="9221" name="Picture 2" descr="F:\imagenes\Aplicaciones de la Funcion Cuadratica_0008.jpg">
            <a:hlinkClick r:id="rId4" action="ppaction://hlinkfile"/>
            <a:extLst>
              <a:ext uri="{FF2B5EF4-FFF2-40B4-BE49-F238E27FC236}">
                <a16:creationId xmlns:a16="http://schemas.microsoft.com/office/drawing/2014/main" id="{68A730E4-A4C4-4484-BEA6-8A89B3D9E0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9713" y="5341938"/>
            <a:ext cx="1943100"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6 CuadroTexto">
            <a:extLst>
              <a:ext uri="{FF2B5EF4-FFF2-40B4-BE49-F238E27FC236}">
                <a16:creationId xmlns:a16="http://schemas.microsoft.com/office/drawing/2014/main" id="{1DE079FD-6C6F-4FA9-944D-42DC6AD58F31}"/>
              </a:ext>
            </a:extLst>
          </p:cNvPr>
          <p:cNvSpPr txBox="1">
            <a:spLocks noChangeArrowheads="1"/>
          </p:cNvSpPr>
          <p:nvPr/>
        </p:nvSpPr>
        <p:spPr bwMode="auto">
          <a:xfrm>
            <a:off x="6746875" y="6024563"/>
            <a:ext cx="11525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PA" altLang="es-AR" b="1">
                <a:solidFill>
                  <a:srgbClr val="FF0000"/>
                </a:solidFill>
              </a:rPr>
              <a:t>EXCEL</a:t>
            </a:r>
          </a:p>
        </p:txBody>
      </p:sp>
      <p:sp>
        <p:nvSpPr>
          <p:cNvPr id="9223" name="6 CuadroTexto">
            <a:extLst>
              <a:ext uri="{FF2B5EF4-FFF2-40B4-BE49-F238E27FC236}">
                <a16:creationId xmlns:a16="http://schemas.microsoft.com/office/drawing/2014/main" id="{34B90FF2-9B6C-4C0F-9108-DEFD1A942F2E}"/>
              </a:ext>
            </a:extLst>
          </p:cNvPr>
          <p:cNvSpPr txBox="1">
            <a:spLocks noChangeArrowheads="1"/>
          </p:cNvSpPr>
          <p:nvPr/>
        </p:nvSpPr>
        <p:spPr bwMode="auto">
          <a:xfrm>
            <a:off x="1098550" y="6330950"/>
            <a:ext cx="3241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PA" altLang="es-AR"/>
              <a:t>CONTINÚA ACTIVIDAD 1</a:t>
            </a:r>
          </a:p>
        </p:txBody>
      </p:sp>
      <p:sp>
        <p:nvSpPr>
          <p:cNvPr id="3" name="2 Flecha derecha">
            <a:extLst>
              <a:ext uri="{FF2B5EF4-FFF2-40B4-BE49-F238E27FC236}">
                <a16:creationId xmlns:a16="http://schemas.microsoft.com/office/drawing/2014/main" id="{0960D55C-636D-4092-AC64-B76559472A28}"/>
              </a:ext>
            </a:extLst>
          </p:cNvPr>
          <p:cNvSpPr/>
          <p:nvPr/>
        </p:nvSpPr>
        <p:spPr>
          <a:xfrm>
            <a:off x="4500563" y="6365875"/>
            <a:ext cx="539750" cy="3651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A"/>
          </a:p>
        </p:txBody>
      </p:sp>
      <p:sp>
        <p:nvSpPr>
          <p:cNvPr id="9" name="8 Botón de acción: Inicio">
            <a:hlinkClick r:id="rId6" action="ppaction://hlinksldjump" highlightClick="1"/>
            <a:extLst>
              <a:ext uri="{FF2B5EF4-FFF2-40B4-BE49-F238E27FC236}">
                <a16:creationId xmlns:a16="http://schemas.microsoft.com/office/drawing/2014/main" id="{A98FE08C-C525-4A87-9972-1253F0F85C0D}"/>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a:extLst>
              <a:ext uri="{FF2B5EF4-FFF2-40B4-BE49-F238E27FC236}">
                <a16:creationId xmlns:a16="http://schemas.microsoft.com/office/drawing/2014/main" id="{4CEE6BC0-7C72-4303-8DF5-FEB6BAB82A0A}"/>
              </a:ext>
            </a:extLst>
          </p:cNvPr>
          <p:cNvSpPr>
            <a:spLocks noGrp="1"/>
          </p:cNvSpPr>
          <p:nvPr>
            <p:ph type="subTitle" idx="1"/>
          </p:nvPr>
        </p:nvSpPr>
        <p:spPr>
          <a:xfrm>
            <a:off x="971550" y="2708275"/>
            <a:ext cx="6264275" cy="882650"/>
          </a:xfrm>
        </p:spPr>
        <p:txBody>
          <a:bodyPr>
            <a:normAutofit fontScale="92500" lnSpcReduction="20000"/>
          </a:bodyPr>
          <a:lstStyle/>
          <a:p>
            <a:pPr>
              <a:defRPr/>
            </a:pPr>
            <a:r>
              <a:rPr lang="es-MX" dirty="0"/>
              <a:t>Clasifiquen las ecuaciones cuadráticas, según su forma, y señalen la concavidad de la gráfica en un documento en </a:t>
            </a:r>
            <a:r>
              <a:rPr lang="es-MX" dirty="0" smtClean="0"/>
              <a:t>Word.</a:t>
            </a:r>
            <a:endParaRPr lang="es-PA" dirty="0"/>
          </a:p>
          <a:p>
            <a:pPr>
              <a:defRPr/>
            </a:pPr>
            <a:endParaRPr lang="es-PA" dirty="0"/>
          </a:p>
        </p:txBody>
      </p:sp>
      <p:sp>
        <p:nvSpPr>
          <p:cNvPr id="4" name="3 Título">
            <a:extLst>
              <a:ext uri="{FF2B5EF4-FFF2-40B4-BE49-F238E27FC236}">
                <a16:creationId xmlns:a16="http://schemas.microsoft.com/office/drawing/2014/main" id="{816D9E91-BE68-4F85-AB18-0FF771F373EC}"/>
              </a:ext>
            </a:extLst>
          </p:cNvPr>
          <p:cNvSpPr>
            <a:spLocks noGrp="1"/>
          </p:cNvSpPr>
          <p:nvPr>
            <p:ph type="ctrTitle"/>
          </p:nvPr>
        </p:nvSpPr>
        <p:spPr>
          <a:xfrm>
            <a:off x="611561" y="980729"/>
            <a:ext cx="3672408" cy="1008112"/>
          </a:xfrm>
          <a:solidFill>
            <a:schemeClr val="accent6">
              <a:lumMod val="40000"/>
              <a:lumOff val="60000"/>
            </a:schemeClr>
          </a:solidFill>
          <a:ln w="69850">
            <a:solidFill>
              <a:schemeClr val="tx2"/>
            </a:solidFill>
          </a:ln>
        </p:spPr>
        <p:txBody>
          <a:bodyPr/>
          <a:lstStyle/>
          <a:p>
            <a:pPr>
              <a:defRPr/>
            </a:pPr>
            <a:r>
              <a:rPr lang="es-PA" sz="2400" dirty="0"/>
              <a:t>ACTIVIDAD N°1</a:t>
            </a:r>
            <a:br>
              <a:rPr lang="es-PA" sz="2400" dirty="0"/>
            </a:br>
            <a:r>
              <a:rPr lang="es-PA" sz="2400" dirty="0"/>
              <a:t>SUB PRODUCTO</a:t>
            </a:r>
          </a:p>
        </p:txBody>
      </p:sp>
    </p:spTree>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a:extLst>
              <a:ext uri="{FF2B5EF4-FFF2-40B4-BE49-F238E27FC236}">
                <a16:creationId xmlns:a16="http://schemas.microsoft.com/office/drawing/2014/main" id="{A99E54E5-94A1-43E8-97D4-9CD681351D2A}"/>
              </a:ext>
            </a:extLst>
          </p:cNvPr>
          <p:cNvSpPr>
            <a:spLocks noGrp="1"/>
          </p:cNvSpPr>
          <p:nvPr>
            <p:ph type="title"/>
          </p:nvPr>
        </p:nvSpPr>
        <p:spPr>
          <a:xfrm>
            <a:off x="457200" y="274638"/>
            <a:ext cx="8229600" cy="2146300"/>
          </a:xfrm>
        </p:spPr>
        <p:txBody>
          <a:bodyPr/>
          <a:lstStyle/>
          <a:p>
            <a:pPr algn="ctr">
              <a:defRPr/>
            </a:pPr>
            <a:r>
              <a:rPr lang="es-PA" sz="3200" dirty="0">
                <a:solidFill>
                  <a:schemeClr val="tx2"/>
                </a:solidFill>
              </a:rPr>
              <a:t>ACTIVIDAD N°2</a:t>
            </a:r>
            <a:r>
              <a:rPr lang="es-PA" dirty="0">
                <a:solidFill>
                  <a:schemeClr val="tx2"/>
                </a:solidFill>
              </a:rPr>
              <a:t/>
            </a:r>
            <a:br>
              <a:rPr lang="es-PA" dirty="0">
                <a:solidFill>
                  <a:schemeClr val="tx2"/>
                </a:solidFill>
              </a:rPr>
            </a:br>
            <a:r>
              <a:rPr lang="es-MX" sz="3200" dirty="0">
                <a:solidFill>
                  <a:schemeClr val="tx2"/>
                </a:solidFill>
              </a:rPr>
              <a:t>ELEMENTOS CARACTERÍSTICOS DE LA ECUACIÓN CUADRÁTICA</a:t>
            </a:r>
            <a:r>
              <a:rPr lang="es-PA" dirty="0"/>
              <a:t/>
            </a:r>
            <a:br>
              <a:rPr lang="es-PA" dirty="0"/>
            </a:br>
            <a:endParaRPr lang="es-PA" dirty="0"/>
          </a:p>
        </p:txBody>
      </p:sp>
      <p:sp>
        <p:nvSpPr>
          <p:cNvPr id="4" name="3 Rectángulo redondeado">
            <a:extLst>
              <a:ext uri="{FF2B5EF4-FFF2-40B4-BE49-F238E27FC236}">
                <a16:creationId xmlns:a16="http://schemas.microsoft.com/office/drawing/2014/main" id="{7298D6DA-8ECE-4361-B9B3-ABCD9569CD8F}"/>
              </a:ext>
            </a:extLst>
          </p:cNvPr>
          <p:cNvSpPr/>
          <p:nvPr/>
        </p:nvSpPr>
        <p:spPr>
          <a:xfrm>
            <a:off x="2627784" y="1916113"/>
            <a:ext cx="4104455" cy="2017712"/>
          </a:xfrm>
          <a:prstGeom prst="roundRect">
            <a:avLst/>
          </a:prstGeom>
          <a:ln w="38100">
            <a:solidFill>
              <a:srgbClr val="FFFF00"/>
            </a:solidFill>
          </a:ln>
        </p:spPr>
        <p:style>
          <a:lnRef idx="1">
            <a:schemeClr val="accent2"/>
          </a:lnRef>
          <a:fillRef idx="3">
            <a:schemeClr val="accent2"/>
          </a:fillRef>
          <a:effectRef idx="2">
            <a:schemeClr val="accent2"/>
          </a:effectRef>
          <a:fontRef idx="minor">
            <a:schemeClr val="lt1"/>
          </a:fontRef>
        </p:style>
        <p:txBody>
          <a:bodyPr anchor="ctr"/>
          <a:lstStyle/>
          <a:p>
            <a:pPr algn="ctr">
              <a:defRPr/>
            </a:pPr>
            <a:r>
              <a:rPr lang="es-MX" dirty="0"/>
              <a:t>¿Cuáles son  elementos característicos de la  ecuación cuadrática y cómo influyen en el recorrido de la gráfica?</a:t>
            </a:r>
            <a:endParaRPr lang="es-PA" dirty="0"/>
          </a:p>
          <a:p>
            <a:pPr algn="ctr">
              <a:defRPr/>
            </a:pPr>
            <a:endParaRPr lang="es-PA" dirty="0"/>
          </a:p>
        </p:txBody>
      </p:sp>
      <p:sp>
        <p:nvSpPr>
          <p:cNvPr id="5" name="4 Rectángulo redondeado">
            <a:extLst>
              <a:ext uri="{FF2B5EF4-FFF2-40B4-BE49-F238E27FC236}">
                <a16:creationId xmlns:a16="http://schemas.microsoft.com/office/drawing/2014/main" id="{F8184390-D8F4-4BE2-A2B4-11439DEE2E7F}"/>
              </a:ext>
            </a:extLst>
          </p:cNvPr>
          <p:cNvSpPr/>
          <p:nvPr/>
        </p:nvSpPr>
        <p:spPr>
          <a:xfrm>
            <a:off x="323850" y="4221163"/>
            <a:ext cx="5976938" cy="1511300"/>
          </a:xfrm>
          <a:prstGeom prst="roundRect">
            <a:avLst/>
          </a:prstGeom>
          <a:ln w="47625">
            <a:solidFill>
              <a:srgbClr val="FFFF00"/>
            </a:solidFill>
          </a:ln>
        </p:spPr>
        <p:style>
          <a:lnRef idx="0">
            <a:schemeClr val="accent2"/>
          </a:lnRef>
          <a:fillRef idx="3">
            <a:schemeClr val="accent2"/>
          </a:fillRef>
          <a:effectRef idx="3">
            <a:schemeClr val="accent2"/>
          </a:effectRef>
          <a:fontRef idx="minor">
            <a:schemeClr val="lt1"/>
          </a:fontRef>
        </p:style>
        <p:txBody>
          <a:bodyPr anchor="ctr"/>
          <a:lstStyle/>
          <a:p>
            <a:pPr algn="just">
              <a:defRPr/>
            </a:pPr>
            <a:r>
              <a:rPr lang="es-MX" dirty="0"/>
              <a:t>En equipos de dos participantes, lean el documento en Word sobre los elementos característicos de la ecuación cuadrática.</a:t>
            </a:r>
          </a:p>
          <a:p>
            <a:pPr algn="just">
              <a:defRPr/>
            </a:pPr>
            <a:r>
              <a:rPr lang="es-MX" dirty="0"/>
              <a:t>Haz clip en la imagen para ver el documento</a:t>
            </a:r>
            <a:endParaRPr lang="es-PA" dirty="0"/>
          </a:p>
        </p:txBody>
      </p:sp>
      <p:pic>
        <p:nvPicPr>
          <p:cNvPr id="12295" name="Picture 2" descr="C:\Users\ESTUDIANTE\Desktop\Proyecto_Jose_Gonzalez\imagenes\caratula.gif">
            <a:hlinkClick r:id="rId3" action="ppaction://hlinkfile"/>
            <a:extLst>
              <a:ext uri="{FF2B5EF4-FFF2-40B4-BE49-F238E27FC236}">
                <a16:creationId xmlns:a16="http://schemas.microsoft.com/office/drawing/2014/main" id="{151E6616-E629-492E-A0F6-56F65EEC5D79}"/>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7164388" y="4289425"/>
            <a:ext cx="1339850" cy="1300163"/>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0" name="9 Flecha derecha">
            <a:extLst>
              <a:ext uri="{FF2B5EF4-FFF2-40B4-BE49-F238E27FC236}">
                <a16:creationId xmlns:a16="http://schemas.microsoft.com/office/drawing/2014/main" id="{765ED58F-D2A4-4FEA-AF57-96B85540D53B}"/>
              </a:ext>
            </a:extLst>
          </p:cNvPr>
          <p:cNvSpPr/>
          <p:nvPr/>
        </p:nvSpPr>
        <p:spPr>
          <a:xfrm>
            <a:off x="6443663" y="4724400"/>
            <a:ext cx="576262" cy="504825"/>
          </a:xfrm>
          <a:prstGeom prst="rightArrow">
            <a:avLst/>
          </a:prstGeom>
          <a:ln w="508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A"/>
          </a:p>
        </p:txBody>
      </p:sp>
      <p:sp>
        <p:nvSpPr>
          <p:cNvPr id="12297" name="10 CuadroTexto">
            <a:extLst>
              <a:ext uri="{FF2B5EF4-FFF2-40B4-BE49-F238E27FC236}">
                <a16:creationId xmlns:a16="http://schemas.microsoft.com/office/drawing/2014/main" id="{A234F80E-52BF-498C-9DC7-E6C811911DB8}"/>
              </a:ext>
            </a:extLst>
          </p:cNvPr>
          <p:cNvSpPr txBox="1">
            <a:spLocks noChangeArrowheads="1"/>
          </p:cNvSpPr>
          <p:nvPr/>
        </p:nvSpPr>
        <p:spPr bwMode="auto">
          <a:xfrm>
            <a:off x="3635375" y="6237288"/>
            <a:ext cx="32400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PA" altLang="es-AR"/>
              <a:t>CONTINÚA ACTIVIDAD 2</a:t>
            </a:r>
          </a:p>
        </p:txBody>
      </p:sp>
      <p:sp>
        <p:nvSpPr>
          <p:cNvPr id="12" name="11 Flecha derecha">
            <a:extLst>
              <a:ext uri="{FF2B5EF4-FFF2-40B4-BE49-F238E27FC236}">
                <a16:creationId xmlns:a16="http://schemas.microsoft.com/office/drawing/2014/main" id="{EA28AB7F-6375-4CDC-83FC-9578A406D210}"/>
              </a:ext>
            </a:extLst>
          </p:cNvPr>
          <p:cNvSpPr/>
          <p:nvPr/>
        </p:nvSpPr>
        <p:spPr>
          <a:xfrm>
            <a:off x="7308850" y="6129338"/>
            <a:ext cx="792163" cy="6159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A" dirty="0"/>
          </a:p>
          <a:p>
            <a:pPr algn="ctr">
              <a:defRPr/>
            </a:pPr>
            <a:endParaRPr lang="es-PA" dirty="0">
              <a:solidFill>
                <a:schemeClr val="tx1"/>
              </a:solidFill>
            </a:endParaRPr>
          </a:p>
          <a:p>
            <a:pPr algn="ctr">
              <a:defRPr/>
            </a:pPr>
            <a:endParaRPr lang="es-PA" dirty="0"/>
          </a:p>
        </p:txBody>
      </p:sp>
      <p:sp>
        <p:nvSpPr>
          <p:cNvPr id="9" name="8 Botón de acción: Inicio">
            <a:hlinkClick r:id="rId5" action="ppaction://hlinksldjump" highlightClick="1"/>
            <a:extLst>
              <a:ext uri="{FF2B5EF4-FFF2-40B4-BE49-F238E27FC236}">
                <a16:creationId xmlns:a16="http://schemas.microsoft.com/office/drawing/2014/main" id="{33C5A816-C5D9-4DE5-8B69-2497297D1DD0}"/>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a:extLst>
              <a:ext uri="{FF2B5EF4-FFF2-40B4-BE49-F238E27FC236}">
                <a16:creationId xmlns:a16="http://schemas.microsoft.com/office/drawing/2014/main" id="{01621AF7-5E41-482D-B41A-7492FC8F34E6}"/>
              </a:ext>
            </a:extLst>
          </p:cNvPr>
          <p:cNvSpPr>
            <a:spLocks noGrp="1"/>
          </p:cNvSpPr>
          <p:nvPr>
            <p:ph sz="quarter" idx="13"/>
          </p:nvPr>
        </p:nvSpPr>
        <p:spPr>
          <a:xfrm>
            <a:off x="395288" y="1844675"/>
            <a:ext cx="6121400" cy="1728788"/>
          </a:xfrm>
          <a:prstGeom prst="roundRect">
            <a:avLst/>
          </a:prstGeom>
          <a:blipFill>
            <a:blip r:embed="rId2" cstate="print"/>
            <a:tile tx="0" ty="0" sx="100000" sy="100000" flip="none" algn="tl"/>
          </a:blipFill>
          <a:ln w="6985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spcCol="0" rtlCol="0" fromWordArt="0" anchor="ctr" forceAA="0">
            <a:noAutofit/>
          </a:bodyPr>
          <a:lstStyle/>
          <a:p>
            <a:pPr algn="just">
              <a:buFont typeface="Georgia" panose="02040502050405020303" pitchFamily="18" charset="0"/>
              <a:buNone/>
              <a:defRPr/>
            </a:pPr>
            <a:r>
              <a:rPr lang="es-MX" sz="2000" dirty="0">
                <a:solidFill>
                  <a:schemeClr val="tx2"/>
                </a:solidFill>
              </a:rPr>
              <a:t>Analicen un video sobre los elementos característicos de la ecuación cuadrática.</a:t>
            </a:r>
          </a:p>
          <a:p>
            <a:pPr marL="0" indent="0" algn="just">
              <a:buFont typeface="Arial" pitchFamily="34" charset="0"/>
              <a:buNone/>
              <a:defRPr/>
            </a:pPr>
            <a:r>
              <a:rPr lang="es-MX" sz="2000" dirty="0">
                <a:solidFill>
                  <a:schemeClr val="tx2"/>
                </a:solidFill>
              </a:rPr>
              <a:t>Haz clip en la imagen para ver el VIDEO</a:t>
            </a:r>
            <a:endParaRPr lang="es-PA" sz="2000" dirty="0">
              <a:solidFill>
                <a:schemeClr val="tx2"/>
              </a:solidFill>
            </a:endParaRPr>
          </a:p>
        </p:txBody>
      </p:sp>
      <p:pic>
        <p:nvPicPr>
          <p:cNvPr id="13315" name="Picture 4" descr="C:\Users\ESTUDIANTE\Desktop\Proyecto_Jose_Gonzalez\imagenes\antena parabolica.jpg">
            <a:hlinkClick r:id="rId3"/>
            <a:extLst>
              <a:ext uri="{FF2B5EF4-FFF2-40B4-BE49-F238E27FC236}">
                <a16:creationId xmlns:a16="http://schemas.microsoft.com/office/drawing/2014/main" id="{7A6A534B-4D46-4EBA-A4BF-777DBAB2953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2975" y="2133600"/>
            <a:ext cx="1176338" cy="1008063"/>
          </a:xfrm>
          <a:prstGeom prst="rect">
            <a:avLst/>
          </a:prstGeom>
          <a:noFill/>
          <a:ln w="539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6" name="5 Flecha derecha">
            <a:extLst>
              <a:ext uri="{FF2B5EF4-FFF2-40B4-BE49-F238E27FC236}">
                <a16:creationId xmlns:a16="http://schemas.microsoft.com/office/drawing/2014/main" id="{949D259C-B065-4E1A-AD39-FB0D0EDA749E}"/>
              </a:ext>
            </a:extLst>
          </p:cNvPr>
          <p:cNvSpPr/>
          <p:nvPr/>
        </p:nvSpPr>
        <p:spPr>
          <a:xfrm>
            <a:off x="6588125" y="2276475"/>
            <a:ext cx="649288" cy="7207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A"/>
          </a:p>
        </p:txBody>
      </p:sp>
      <p:sp>
        <p:nvSpPr>
          <p:cNvPr id="7" name="6 Rectángulo redondeado">
            <a:extLst>
              <a:ext uri="{FF2B5EF4-FFF2-40B4-BE49-F238E27FC236}">
                <a16:creationId xmlns:a16="http://schemas.microsoft.com/office/drawing/2014/main" id="{9D7C1CF5-A97C-44F6-AF18-0AEC43F26FCA}"/>
              </a:ext>
            </a:extLst>
          </p:cNvPr>
          <p:cNvSpPr/>
          <p:nvPr/>
        </p:nvSpPr>
        <p:spPr>
          <a:xfrm>
            <a:off x="395288" y="3789363"/>
            <a:ext cx="6337300" cy="2374900"/>
          </a:xfrm>
          <a:prstGeom prst="roundRect">
            <a:avLst/>
          </a:prstGeom>
          <a:blipFill>
            <a:blip r:embed="rId5" cstate="print"/>
            <a:tile tx="0" ty="0" sx="100000" sy="100000" flip="none" algn="tl"/>
          </a:blipFill>
          <a:ln w="38100">
            <a:solidFill>
              <a:schemeClr val="accent1"/>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s-MX" dirty="0">
                <a:solidFill>
                  <a:schemeClr val="tx2"/>
                </a:solidFill>
              </a:rPr>
              <a:t>Analicen los elementos característicos de la ecuación cuadrática  e identifiquen cada elemento en la gráfica interactuando con la aplicación MVILAX 2002 sobre la ecuación cuadrática. Para ver los resultados en la aplicación rellena los espacios asignados para los coeficientes a, b, c.</a:t>
            </a:r>
          </a:p>
          <a:p>
            <a:pPr algn="just">
              <a:defRPr/>
            </a:pPr>
            <a:r>
              <a:rPr lang="es-MX" dirty="0">
                <a:solidFill>
                  <a:schemeClr val="tx2"/>
                </a:solidFill>
              </a:rPr>
              <a:t>Haz clip en la imagen para entrar a la aplicación</a:t>
            </a:r>
            <a:endParaRPr lang="es-PA" dirty="0">
              <a:solidFill>
                <a:schemeClr val="tx2"/>
              </a:solidFill>
            </a:endParaRPr>
          </a:p>
        </p:txBody>
      </p:sp>
      <p:pic>
        <p:nvPicPr>
          <p:cNvPr id="13318" name="Picture 2" descr="C:\Users\ESTUDIANTE\Desktop\Proyecto_Jose_Gonzalez\imagenes\Aplicaciones de la Funcion Cuadratica_0010.jpg">
            <a:hlinkClick r:id="rId6" action="ppaction://hlinkfile"/>
            <a:extLst>
              <a:ext uri="{FF2B5EF4-FFF2-40B4-BE49-F238E27FC236}">
                <a16:creationId xmlns:a16="http://schemas.microsoft.com/office/drawing/2014/main" id="{B8BDF0BD-1BAC-4C7E-80BA-69403A4AFA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24750" y="4437063"/>
            <a:ext cx="11906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7 Flecha derecha">
            <a:extLst>
              <a:ext uri="{FF2B5EF4-FFF2-40B4-BE49-F238E27FC236}">
                <a16:creationId xmlns:a16="http://schemas.microsoft.com/office/drawing/2014/main" id="{51381792-C2A2-4BEE-9E86-CD4202451B4A}"/>
              </a:ext>
            </a:extLst>
          </p:cNvPr>
          <p:cNvSpPr/>
          <p:nvPr/>
        </p:nvSpPr>
        <p:spPr>
          <a:xfrm>
            <a:off x="6875463" y="4652963"/>
            <a:ext cx="704850" cy="679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A"/>
          </a:p>
        </p:txBody>
      </p:sp>
      <p:sp>
        <p:nvSpPr>
          <p:cNvPr id="10" name="9 Rectángulo redondeado">
            <a:extLst>
              <a:ext uri="{FF2B5EF4-FFF2-40B4-BE49-F238E27FC236}">
                <a16:creationId xmlns:a16="http://schemas.microsoft.com/office/drawing/2014/main" id="{A238AE4F-C210-4508-8241-B3BBCD93D630}"/>
              </a:ext>
            </a:extLst>
          </p:cNvPr>
          <p:cNvSpPr/>
          <p:nvPr/>
        </p:nvSpPr>
        <p:spPr>
          <a:xfrm>
            <a:off x="2484438" y="476250"/>
            <a:ext cx="3167062" cy="865188"/>
          </a:xfrm>
          <a:prstGeom prst="roundRect">
            <a:avLst/>
          </a:prstGeom>
          <a:gradFill>
            <a:gsLst>
              <a:gs pos="0">
                <a:srgbClr val="5E9EFF"/>
              </a:gs>
              <a:gs pos="39999">
                <a:srgbClr val="85C2FF"/>
              </a:gs>
              <a:gs pos="70000">
                <a:srgbClr val="C4D6EB"/>
              </a:gs>
              <a:gs pos="100000">
                <a:srgbClr val="FFEBFA"/>
              </a:gs>
            </a:gsLst>
            <a:lin ang="5400000" scaled="0"/>
          </a:gradFill>
          <a:ln w="44450">
            <a:solidFill>
              <a:schemeClr val="accent1"/>
            </a:solidFill>
          </a:ln>
        </p:spPr>
        <p:style>
          <a:lnRef idx="1">
            <a:schemeClr val="dk1"/>
          </a:lnRef>
          <a:fillRef idx="2">
            <a:schemeClr val="dk1"/>
          </a:fillRef>
          <a:effectRef idx="1">
            <a:schemeClr val="dk1"/>
          </a:effectRef>
          <a:fontRef idx="minor">
            <a:schemeClr val="dk1"/>
          </a:fontRef>
        </p:style>
        <p:txBody>
          <a:bodyPr anchor="ctr"/>
          <a:lstStyle/>
          <a:p>
            <a:pPr algn="ctr">
              <a:defRPr/>
            </a:pPr>
            <a:r>
              <a:rPr lang="es-ES_tradnl" sz="2800" dirty="0"/>
              <a:t>ACTIVIDAD Nº2</a:t>
            </a:r>
          </a:p>
        </p:txBody>
      </p:sp>
      <p:sp>
        <p:nvSpPr>
          <p:cNvPr id="9" name="8 Botón de acción: Inicio">
            <a:hlinkClick r:id="rId8" action="ppaction://hlinksldjump" highlightClick="1"/>
            <a:extLst>
              <a:ext uri="{FF2B5EF4-FFF2-40B4-BE49-F238E27FC236}">
                <a16:creationId xmlns:a16="http://schemas.microsoft.com/office/drawing/2014/main" id="{58470EEC-E245-4E3B-80C8-D388B1044C59}"/>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a:extLst>
              <a:ext uri="{FF2B5EF4-FFF2-40B4-BE49-F238E27FC236}">
                <a16:creationId xmlns:a16="http://schemas.microsoft.com/office/drawing/2014/main" id="{B706088F-A960-4433-A510-967050DC6181}"/>
              </a:ext>
            </a:extLst>
          </p:cNvPr>
          <p:cNvSpPr>
            <a:spLocks noGrp="1"/>
          </p:cNvSpPr>
          <p:nvPr>
            <p:ph type="ctrTitle"/>
          </p:nvPr>
        </p:nvSpPr>
        <p:spPr>
          <a:xfrm>
            <a:off x="722313" y="908050"/>
            <a:ext cx="7772400" cy="1470025"/>
          </a:xfrm>
        </p:spPr>
        <p:txBody>
          <a:bodyPr/>
          <a:lstStyle/>
          <a:p>
            <a:pPr>
              <a:defRPr/>
            </a:pPr>
            <a:r>
              <a:rPr lang="es-PA" sz="3200"/>
              <a:t>ACTIVIDAD N°2</a:t>
            </a:r>
            <a:br>
              <a:rPr lang="es-PA" sz="3200"/>
            </a:br>
            <a:r>
              <a:rPr lang="es-PA" sz="3200"/>
              <a:t>SUB PRODUCTO</a:t>
            </a:r>
          </a:p>
        </p:txBody>
      </p:sp>
      <p:sp>
        <p:nvSpPr>
          <p:cNvPr id="14339" name="6 Rectángulo">
            <a:extLst>
              <a:ext uri="{FF2B5EF4-FFF2-40B4-BE49-F238E27FC236}">
                <a16:creationId xmlns:a16="http://schemas.microsoft.com/office/drawing/2014/main" id="{2A67DE6D-3D1C-44D6-B632-C110BDFB7DED}"/>
              </a:ext>
            </a:extLst>
          </p:cNvPr>
          <p:cNvSpPr>
            <a:spLocks noChangeArrowheads="1"/>
          </p:cNvSpPr>
          <p:nvPr/>
        </p:nvSpPr>
        <p:spPr bwMode="auto">
          <a:xfrm>
            <a:off x="900113" y="2852738"/>
            <a:ext cx="76327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r>
              <a:rPr lang="es-MX" altLang="es-AR" dirty="0"/>
              <a:t>Elaboren un informe en </a:t>
            </a:r>
            <a:r>
              <a:rPr lang="es-MX" altLang="es-AR" dirty="0" err="1"/>
              <a:t>word</a:t>
            </a:r>
            <a:r>
              <a:rPr lang="es-MX" altLang="es-AR" dirty="0"/>
              <a:t> donde determinen los elementos característicos de la ecuación cuadrática. Para ello deben  utilizar  la aplicación </a:t>
            </a:r>
            <a:r>
              <a:rPr lang="es-MX" altLang="es-AR" b="1" i="1" dirty="0">
                <a:solidFill>
                  <a:srgbClr val="FF0000"/>
                </a:solidFill>
              </a:rPr>
              <a:t>MVILAX 2002</a:t>
            </a:r>
            <a:r>
              <a:rPr lang="es-MX" altLang="es-AR" dirty="0"/>
              <a:t>,sobre la ecuación cuadrática.</a:t>
            </a:r>
            <a:endParaRPr lang="es-PA" altLang="es-AR" dirty="0"/>
          </a:p>
        </p:txBody>
      </p:sp>
      <p:sp>
        <p:nvSpPr>
          <p:cNvPr id="6" name="5 Botón de acción: Inicio">
            <a:hlinkClick r:id="rId2" action="ppaction://hlinksldjump" highlightClick="1"/>
            <a:extLst>
              <a:ext uri="{FF2B5EF4-FFF2-40B4-BE49-F238E27FC236}">
                <a16:creationId xmlns:a16="http://schemas.microsoft.com/office/drawing/2014/main" id="{59C55654-FC20-4519-880D-F33D9A67BDC0}"/>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3 Marcador de texto">
            <a:extLst>
              <a:ext uri="{FF2B5EF4-FFF2-40B4-BE49-F238E27FC236}">
                <a16:creationId xmlns:a16="http://schemas.microsoft.com/office/drawing/2014/main" id="{B369C095-4D4A-474E-8D2F-EA7D72E9984A}"/>
              </a:ext>
            </a:extLst>
          </p:cNvPr>
          <p:cNvSpPr>
            <a:spLocks noGrp="1"/>
          </p:cNvSpPr>
          <p:nvPr>
            <p:ph type="body" idx="1"/>
          </p:nvPr>
        </p:nvSpPr>
        <p:spPr>
          <a:xfrm>
            <a:off x="395536" y="1628800"/>
            <a:ext cx="4043363" cy="1295623"/>
          </a:xfrm>
          <a:gradFill>
            <a:gsLst>
              <a:gs pos="0">
                <a:srgbClr val="8488C4"/>
              </a:gs>
              <a:gs pos="53000">
                <a:srgbClr val="D4DEFF"/>
              </a:gs>
              <a:gs pos="83000">
                <a:srgbClr val="D4DEFF"/>
              </a:gs>
              <a:gs pos="100000">
                <a:srgbClr val="96AB94"/>
              </a:gs>
            </a:gsLst>
            <a:lin ang="5400000" scaled="0"/>
          </a:gradFill>
          <a:ln w="47625">
            <a:solidFill>
              <a:schemeClr val="accent1">
                <a:shade val="50000"/>
                <a:shade val="75000"/>
                <a:satMod val="125000"/>
                <a:lumMod val="75000"/>
              </a:schemeClr>
            </a:solidFill>
            <a:miter lim="800000"/>
            <a:headEnd/>
            <a:tailEnd/>
          </a:ln>
        </p:spPr>
        <p:style>
          <a:lnRef idx="0">
            <a:scrgbClr r="0" g="0" b="0"/>
          </a:lnRef>
          <a:fillRef idx="1001">
            <a:schemeClr val="lt2"/>
          </a:fillRef>
          <a:effectRef idx="0">
            <a:scrgbClr r="0" g="0" b="0"/>
          </a:effectRef>
          <a:fontRef idx="major"/>
        </p:style>
        <p:txBody>
          <a:bodyPr/>
          <a:lstStyle/>
          <a:p>
            <a:pPr>
              <a:defRPr/>
            </a:pPr>
            <a:r>
              <a:rPr lang="es-MX" sz="1800"/>
              <a:t>¿Cómo puedes calcular los puntos máximos o mínimos de la parábola por medio de una relación matemática?</a:t>
            </a:r>
            <a:endParaRPr lang="es-PA" sz="1800"/>
          </a:p>
        </p:txBody>
      </p:sp>
      <p:sp>
        <p:nvSpPr>
          <p:cNvPr id="17412" name="4 Marcador de contenido">
            <a:extLst>
              <a:ext uri="{FF2B5EF4-FFF2-40B4-BE49-F238E27FC236}">
                <a16:creationId xmlns:a16="http://schemas.microsoft.com/office/drawing/2014/main" id="{B4CEB9AE-3928-4D88-B4D7-7815908215EE}"/>
              </a:ext>
            </a:extLst>
          </p:cNvPr>
          <p:cNvSpPr>
            <a:spLocks noGrp="1"/>
          </p:cNvSpPr>
          <p:nvPr>
            <p:ph sz="half" idx="2"/>
          </p:nvPr>
        </p:nvSpPr>
        <p:spPr>
          <a:xfrm>
            <a:off x="468313" y="3860800"/>
            <a:ext cx="4114800" cy="2016125"/>
          </a:xfrm>
          <a:blipFill>
            <a:blip r:embed="rId2" cstate="print"/>
            <a:tile tx="0" ty="0" sx="100000" sy="100000" flip="none" algn="tl"/>
          </a:blipFill>
          <a:ln w="50800">
            <a:solidFill>
              <a:schemeClr val="accent1">
                <a:shade val="50000"/>
                <a:shade val="75000"/>
                <a:satMod val="125000"/>
                <a:lumMod val="75000"/>
              </a:schemeClr>
            </a:solidFill>
          </a:ln>
        </p:spPr>
        <p:txBody>
          <a:bodyPr>
            <a:normAutofit lnSpcReduction="10000"/>
          </a:bodyPr>
          <a:lstStyle/>
          <a:p>
            <a:pPr algn="just">
              <a:defRPr/>
            </a:pPr>
            <a:r>
              <a:rPr lang="es-MX" b="1" dirty="0"/>
              <a:t>Trabajen equipos de dos participantes.</a:t>
            </a:r>
            <a:endParaRPr lang="es-PA" b="1" dirty="0"/>
          </a:p>
          <a:p>
            <a:pPr algn="just">
              <a:defRPr/>
            </a:pPr>
            <a:r>
              <a:rPr lang="es-MX" b="1" dirty="0"/>
              <a:t>Analicen el documento en Word sobre el cálculo de los valores máximos o mínimos  de la parábola. </a:t>
            </a:r>
            <a:r>
              <a:rPr lang="es-MX" b="1" dirty="0">
                <a:hlinkClick r:id="rId3" action="ppaction://hlinkfile"/>
              </a:rPr>
              <a:t>Haz clip aquí para ver documento</a:t>
            </a:r>
            <a:r>
              <a:rPr lang="es-MX" b="1" dirty="0"/>
              <a:t>.</a:t>
            </a:r>
            <a:endParaRPr lang="es-PA" b="1" dirty="0"/>
          </a:p>
        </p:txBody>
      </p:sp>
      <p:sp>
        <p:nvSpPr>
          <p:cNvPr id="17413" name="6 Marcador de contenido">
            <a:extLst>
              <a:ext uri="{FF2B5EF4-FFF2-40B4-BE49-F238E27FC236}">
                <a16:creationId xmlns:a16="http://schemas.microsoft.com/office/drawing/2014/main" id="{1E77C17F-F8B2-4DA4-901E-5DF455740D98}"/>
              </a:ext>
            </a:extLst>
          </p:cNvPr>
          <p:cNvSpPr>
            <a:spLocks noGrp="1"/>
          </p:cNvSpPr>
          <p:nvPr>
            <p:ph sz="quarter" idx="4"/>
          </p:nvPr>
        </p:nvSpPr>
        <p:spPr>
          <a:xfrm>
            <a:off x="4895850" y="3141663"/>
            <a:ext cx="3563938" cy="1511300"/>
          </a:xfrm>
          <a:ln w="53975">
            <a:solidFill>
              <a:schemeClr val="accent1">
                <a:shade val="50000"/>
                <a:shade val="75000"/>
                <a:satMod val="125000"/>
                <a:lumMod val="75000"/>
              </a:schemeClr>
            </a:solidFill>
          </a:ln>
        </p:spPr>
        <p:txBody>
          <a:bodyPr/>
          <a:lstStyle/>
          <a:p>
            <a:pPr algn="just">
              <a:defRPr/>
            </a:pPr>
            <a:r>
              <a:rPr lang="es-MX" b="1" dirty="0"/>
              <a:t>Observen un video sobre el cálculo de los valores máximos o mínimos de la parábola. </a:t>
            </a:r>
            <a:r>
              <a:rPr lang="es-MX" b="1" dirty="0">
                <a:hlinkClick r:id="rId4"/>
              </a:rPr>
              <a:t>Haz clip aquí para ver video</a:t>
            </a:r>
            <a:r>
              <a:rPr lang="es-MX" dirty="0">
                <a:hlinkClick r:id="rId4"/>
              </a:rPr>
              <a:t>.</a:t>
            </a:r>
            <a:endParaRPr lang="es-MX" dirty="0"/>
          </a:p>
          <a:p>
            <a:pPr algn="just">
              <a:defRPr/>
            </a:pPr>
            <a:endParaRPr lang="es-PA" dirty="0"/>
          </a:p>
          <a:p>
            <a:pPr>
              <a:defRPr/>
            </a:pPr>
            <a:endParaRPr lang="es-MX" dirty="0"/>
          </a:p>
          <a:p>
            <a:pPr>
              <a:defRPr/>
            </a:pPr>
            <a:endParaRPr lang="es-MX" dirty="0"/>
          </a:p>
          <a:p>
            <a:pPr>
              <a:defRPr/>
            </a:pPr>
            <a:endParaRPr lang="es-PA" dirty="0"/>
          </a:p>
        </p:txBody>
      </p:sp>
      <p:sp>
        <p:nvSpPr>
          <p:cNvPr id="6" name="5 Rectángulo redondeado">
            <a:extLst>
              <a:ext uri="{FF2B5EF4-FFF2-40B4-BE49-F238E27FC236}">
                <a16:creationId xmlns:a16="http://schemas.microsoft.com/office/drawing/2014/main" id="{31D6AF56-EA8D-4118-A2C4-DAEA65E37B49}"/>
              </a:ext>
            </a:extLst>
          </p:cNvPr>
          <p:cNvSpPr/>
          <p:nvPr/>
        </p:nvSpPr>
        <p:spPr>
          <a:xfrm>
            <a:off x="1692275" y="549275"/>
            <a:ext cx="5688013" cy="576263"/>
          </a:xfrm>
          <a:prstGeom prst="roundRect">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b="1" dirty="0">
                <a:solidFill>
                  <a:schemeClr val="tx2"/>
                </a:solidFill>
              </a:rPr>
              <a:t>ACTIVIDAD Nº3</a:t>
            </a:r>
          </a:p>
          <a:p>
            <a:pPr algn="ctr">
              <a:defRPr/>
            </a:pPr>
            <a:r>
              <a:rPr lang="es-ES_tradnl" b="1" dirty="0">
                <a:solidFill>
                  <a:schemeClr val="tx2"/>
                </a:solidFill>
              </a:rPr>
              <a:t>PUNTO MÀXIMO O MÌNIMO DE LA PARÀBOLA</a:t>
            </a:r>
          </a:p>
        </p:txBody>
      </p:sp>
      <p:sp>
        <p:nvSpPr>
          <p:cNvPr id="7" name="6 Botón de acción: Inicio">
            <a:hlinkClick r:id="rId5" action="ppaction://hlinksldjump" highlightClick="1"/>
            <a:extLst>
              <a:ext uri="{FF2B5EF4-FFF2-40B4-BE49-F238E27FC236}">
                <a16:creationId xmlns:a16="http://schemas.microsoft.com/office/drawing/2014/main" id="{ABEA41DB-839D-4ABC-842E-98F697A5B59B}"/>
              </a:ext>
            </a:extLst>
          </p:cNvPr>
          <p:cNvSpPr/>
          <p:nvPr/>
        </p:nvSpPr>
        <p:spPr>
          <a:xfrm>
            <a:off x="0" y="6210300"/>
            <a:ext cx="863600" cy="647700"/>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_tradnl"/>
          </a:p>
        </p:txBody>
      </p:sp>
    </p:spTree>
  </p:cSld>
  <p:clrMapOvr>
    <a:masterClrMapping/>
  </p:clrMapOvr>
  <p:transition spd="slow">
    <p:wipe/>
  </p:transition>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4861</TotalTime>
  <Words>514</Words>
  <Application>Microsoft Office PowerPoint</Application>
  <PresentationFormat>Presentación en pantalla (4:3)</PresentationFormat>
  <Paragraphs>47</Paragraphs>
  <Slides>11</Slides>
  <Notes>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Arial</vt:lpstr>
      <vt:lpstr>Arial Narrow</vt:lpstr>
      <vt:lpstr>Georgia</vt:lpstr>
      <vt:lpstr>Lucida Sans Unicode</vt:lpstr>
      <vt:lpstr>Times New Roman</vt:lpstr>
      <vt:lpstr>Trebuchet MS</vt:lpstr>
      <vt:lpstr>Transmisión de listas</vt:lpstr>
      <vt:lpstr>Presentación de PowerPoint</vt:lpstr>
      <vt:lpstr>SITUACIÓN DE APRENDIZAJE</vt:lpstr>
      <vt:lpstr>Presentación de PowerPoint</vt:lpstr>
      <vt:lpstr>Presentación de PowerPoint</vt:lpstr>
      <vt:lpstr>ACTIVIDAD N°1 SUB PRODUCTO</vt:lpstr>
      <vt:lpstr>ACTIVIDAD N°2 ELEMENTOS CARACTERÍSTICOS DE LA ECUACIÓN CUADRÁTICA </vt:lpstr>
      <vt:lpstr>Presentación de PowerPoint</vt:lpstr>
      <vt:lpstr>ACTIVIDAD N°2 SUB PRODUCTO</vt:lpstr>
      <vt:lpstr>Presentación de PowerPoint</vt:lpstr>
      <vt:lpstr>ACTIVIDAD N°3 SUBPRODUCTO</vt:lpstr>
      <vt:lpstr>PRODUCTO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José González</dc:creator>
  <cp:lastModifiedBy>HP</cp:lastModifiedBy>
  <cp:revision>441</cp:revision>
  <cp:lastPrinted>1601-01-01T00:00:00Z</cp:lastPrinted>
  <dcterms:created xsi:type="dcterms:W3CDTF">2002-11-19T05:04:48Z</dcterms:created>
  <dcterms:modified xsi:type="dcterms:W3CDTF">2023-08-03T19:17:14Z</dcterms:modified>
</cp:coreProperties>
</file>