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gAsqYvXkUNZHOrUasQzHvx/vNS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2a3fcc7a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1e2a3fcc7ab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2a3fcc7a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1e2a3fcc7ab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2a3fcc7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1e2a3fcc7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4066675" y="791600"/>
            <a:ext cx="7191000" cy="51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653"/>
              <a:buNone/>
            </a:pPr>
            <a:r>
              <a:rPr b="1" lang="es-AR" sz="4942">
                <a:solidFill>
                  <a:srgbClr val="45818E"/>
                </a:solidFill>
              </a:rPr>
              <a:t>Recuperamos </a:t>
            </a:r>
            <a:endParaRPr b="1" sz="4942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653"/>
              <a:buNone/>
            </a:pPr>
            <a:r>
              <a:rPr b="1" lang="es-AR" sz="4942">
                <a:solidFill>
                  <a:srgbClr val="45818E"/>
                </a:solidFill>
              </a:rPr>
              <a:t>Semanas</a:t>
            </a:r>
            <a:r>
              <a:rPr b="1" lang="es-AR" sz="4942">
                <a:solidFill>
                  <a:srgbClr val="45818E"/>
                </a:solidFill>
              </a:rPr>
              <a:t> 1 y 2</a:t>
            </a:r>
            <a:r>
              <a:rPr b="1" lang="es-AR" sz="4942">
                <a:solidFill>
                  <a:srgbClr val="45818E"/>
                </a:solidFill>
              </a:rPr>
              <a:t>.</a:t>
            </a:r>
            <a:r>
              <a:rPr b="1" lang="es-AR" sz="5178">
                <a:solidFill>
                  <a:srgbClr val="45818E"/>
                </a:solidFill>
              </a:rPr>
              <a:t> </a:t>
            </a:r>
            <a:endParaRPr b="1" sz="5178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435"/>
              <a:buNone/>
            </a:pPr>
            <a:r>
              <a:t/>
            </a:r>
            <a:endParaRPr b="1" sz="385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435"/>
              <a:buNone/>
            </a:pPr>
            <a:r>
              <a:t/>
            </a:r>
            <a:endParaRPr b="1" sz="385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435"/>
              <a:buNone/>
            </a:pPr>
            <a:r>
              <a:t/>
            </a:r>
            <a:endParaRPr b="1" sz="385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435"/>
              <a:buNone/>
            </a:pPr>
            <a:r>
              <a:t/>
            </a:r>
            <a:endParaRPr b="1" sz="385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435"/>
              <a:buNone/>
            </a:pPr>
            <a:r>
              <a:t/>
            </a:r>
            <a:endParaRPr b="1" sz="385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435"/>
              <a:buNone/>
            </a:pPr>
            <a:r>
              <a:t/>
            </a:r>
            <a:endParaRPr b="1" sz="385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325" y="2314025"/>
            <a:ext cx="3517924" cy="351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e2a3fcc7ab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2a3fcc7ab_0_82"/>
          <p:cNvSpPr txBox="1"/>
          <p:nvPr>
            <p:ph type="title"/>
          </p:nvPr>
        </p:nvSpPr>
        <p:spPr>
          <a:xfrm>
            <a:off x="1667475" y="391250"/>
            <a:ext cx="1001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AR" sz="3000">
                <a:solidFill>
                  <a:srgbClr val="45818E"/>
                </a:solidFill>
              </a:rPr>
              <a:t>Semana 1</a:t>
            </a:r>
            <a:endParaRPr b="1" sz="3000">
              <a:solidFill>
                <a:srgbClr val="45818E"/>
              </a:solidFill>
            </a:endParaRPr>
          </a:p>
        </p:txBody>
      </p:sp>
      <p:sp>
        <p:nvSpPr>
          <p:cNvPr id="93" name="Google Shape;93;g1e2a3fcc7ab_0_82"/>
          <p:cNvSpPr txBox="1"/>
          <p:nvPr>
            <p:ph idx="1" type="body"/>
          </p:nvPr>
        </p:nvSpPr>
        <p:spPr>
          <a:xfrm>
            <a:off x="3727850" y="1816925"/>
            <a:ext cx="40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AR" sz="2490"/>
              <a:t> </a:t>
            </a:r>
            <a:endParaRPr sz="2490"/>
          </a:p>
        </p:txBody>
      </p:sp>
      <p:sp>
        <p:nvSpPr>
          <p:cNvPr id="94" name="Google Shape;94;g1e2a3fcc7ab_0_82"/>
          <p:cNvSpPr txBox="1"/>
          <p:nvPr/>
        </p:nvSpPr>
        <p:spPr>
          <a:xfrm>
            <a:off x="6748450" y="1462450"/>
            <a:ext cx="4936200" cy="4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 metodológicas del Proyecto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Investigación Exploratoria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Investigación Descriptiva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Investigación Explicativa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al diseño, la investigación puede ser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Investigación Documental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Investigación de Campo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Investigación Experimental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grandes enfoques: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enfoque cuantitativo 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Calibri"/>
              <a:buChar char="●"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enfoque cualitativo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1e2a3fcc7ab_0_82"/>
          <p:cNvPicPr preferRelativeResize="0"/>
          <p:nvPr/>
        </p:nvPicPr>
        <p:blipFill rotWithShape="1">
          <a:blip r:embed="rId4">
            <a:alphaModFix/>
          </a:blip>
          <a:srcRect b="0" l="8938" r="6971" t="0"/>
          <a:stretch/>
        </p:blipFill>
        <p:spPr>
          <a:xfrm>
            <a:off x="3545900" y="1816925"/>
            <a:ext cx="3202550" cy="3808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1e2a3fcc7ab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e2a3fcc7ab_0_91"/>
          <p:cNvSpPr txBox="1"/>
          <p:nvPr>
            <p:ph idx="1" type="body"/>
          </p:nvPr>
        </p:nvSpPr>
        <p:spPr>
          <a:xfrm>
            <a:off x="3727850" y="1816925"/>
            <a:ext cx="40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AR" sz="2490"/>
              <a:t> </a:t>
            </a:r>
            <a:endParaRPr sz="2490"/>
          </a:p>
        </p:txBody>
      </p:sp>
      <p:sp>
        <p:nvSpPr>
          <p:cNvPr id="102" name="Google Shape;102;g1e2a3fcc7ab_0_91"/>
          <p:cNvSpPr txBox="1"/>
          <p:nvPr/>
        </p:nvSpPr>
        <p:spPr>
          <a:xfrm>
            <a:off x="3666200" y="2320725"/>
            <a:ext cx="33288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Delimitación del objeto de estudio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especificar áreas de interés.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sus alcances.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 el espacio y tiempo que le impondremos a nuestro estudio.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plantear la perspectiva teórica desde la cual se va a analizar el tema u objeto de investigación.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e2a3fcc7ab_0_91"/>
          <p:cNvSpPr txBox="1"/>
          <p:nvPr/>
        </p:nvSpPr>
        <p:spPr>
          <a:xfrm>
            <a:off x="7314400" y="2334425"/>
            <a:ext cx="2773800" cy="3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Planteamiento del problema</a:t>
            </a:r>
            <a:r>
              <a:rPr lang="es-A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Preguntas problema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Hipótesis / Supuestos Base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Justificación del estudio</a:t>
            </a:r>
            <a:endParaRPr b="1" sz="1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1e2a3fcc7ab_0_91"/>
          <p:cNvPicPr preferRelativeResize="0"/>
          <p:nvPr/>
        </p:nvPicPr>
        <p:blipFill rotWithShape="1">
          <a:blip r:embed="rId4">
            <a:alphaModFix/>
          </a:blip>
          <a:srcRect b="7984" l="0" r="0" t="12008"/>
          <a:stretch/>
        </p:blipFill>
        <p:spPr>
          <a:xfrm>
            <a:off x="5663750" y="0"/>
            <a:ext cx="2917824" cy="23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e2a3fcc7a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e2a3fcc7ab_0_0"/>
          <p:cNvSpPr txBox="1"/>
          <p:nvPr>
            <p:ph type="title"/>
          </p:nvPr>
        </p:nvSpPr>
        <p:spPr>
          <a:xfrm>
            <a:off x="1667475" y="391250"/>
            <a:ext cx="1001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AR" sz="3000">
                <a:solidFill>
                  <a:srgbClr val="45818E"/>
                </a:solidFill>
              </a:rPr>
              <a:t>Semana 2</a:t>
            </a:r>
            <a:endParaRPr b="1" sz="3000">
              <a:solidFill>
                <a:srgbClr val="45818E"/>
              </a:solidFill>
            </a:endParaRPr>
          </a:p>
        </p:txBody>
      </p:sp>
      <p:sp>
        <p:nvSpPr>
          <p:cNvPr id="111" name="Google Shape;111;g1e2a3fcc7ab_0_0"/>
          <p:cNvSpPr txBox="1"/>
          <p:nvPr>
            <p:ph idx="1" type="body"/>
          </p:nvPr>
        </p:nvSpPr>
        <p:spPr>
          <a:xfrm>
            <a:off x="3727850" y="1435925"/>
            <a:ext cx="40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AR" sz="2490"/>
              <a:t> </a:t>
            </a:r>
            <a:endParaRPr sz="24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s-AR" sz="2190">
                <a:solidFill>
                  <a:srgbClr val="45818E"/>
                </a:solidFill>
              </a:rPr>
              <a:t>Población: </a:t>
            </a:r>
            <a:r>
              <a:rPr lang="es-AR" sz="2190"/>
              <a:t>c</a:t>
            </a:r>
            <a:r>
              <a:rPr lang="es-AR" sz="2190"/>
              <a:t>omprende a las personas, instituciones o cosas que se involucran en la investigación.</a:t>
            </a:r>
            <a:endParaRPr sz="21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1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s-AR" sz="2190">
                <a:solidFill>
                  <a:srgbClr val="45818E"/>
                </a:solidFill>
              </a:rPr>
              <a:t>Muestra:</a:t>
            </a:r>
            <a:r>
              <a:rPr lang="es-AR" sz="2190"/>
              <a:t> constituye un </a:t>
            </a:r>
            <a:r>
              <a:rPr b="1" i="1" lang="es-AR" sz="2190">
                <a:solidFill>
                  <a:srgbClr val="45818E"/>
                </a:solidFill>
              </a:rPr>
              <a:t>subconjunto representativo</a:t>
            </a:r>
            <a:r>
              <a:rPr lang="es-AR" sz="2190"/>
              <a:t> del universo o población.</a:t>
            </a:r>
            <a:endParaRPr sz="21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1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s-AR" sz="2190">
                <a:solidFill>
                  <a:srgbClr val="45818E"/>
                </a:solidFill>
              </a:rPr>
              <a:t>Tipos de Muestreo: </a:t>
            </a:r>
            <a:r>
              <a:rPr lang="es-AR" sz="2190"/>
              <a:t>f</a:t>
            </a:r>
            <a:r>
              <a:rPr lang="es-AR" sz="2190"/>
              <a:t>orma de selección de la muestra.</a:t>
            </a:r>
            <a:endParaRPr sz="21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190"/>
          </a:p>
          <a:p>
            <a:pPr indent="0" lvl="0" marL="179999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s-AR" sz="2190">
                <a:solidFill>
                  <a:srgbClr val="45818E"/>
                </a:solidFill>
              </a:rPr>
              <a:t>Tamaño de la muestra:</a:t>
            </a:r>
            <a:r>
              <a:rPr lang="es-AR" sz="2190"/>
              <a:t> Representativa.</a:t>
            </a:r>
            <a:endParaRPr sz="2190"/>
          </a:p>
        </p:txBody>
      </p:sp>
      <p:pic>
        <p:nvPicPr>
          <p:cNvPr id="112" name="Google Shape;112;g1e2a3fcc7ab_0_0"/>
          <p:cNvPicPr preferRelativeResize="0"/>
          <p:nvPr/>
        </p:nvPicPr>
        <p:blipFill rotWithShape="1">
          <a:blip r:embed="rId4">
            <a:alphaModFix/>
          </a:blip>
          <a:srcRect b="0" l="19458" r="18572" t="0"/>
          <a:stretch/>
        </p:blipFill>
        <p:spPr>
          <a:xfrm>
            <a:off x="8043850" y="1024800"/>
            <a:ext cx="2974375" cy="319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2023-04-20T22:59:27Z</dcterms:created>
  <dc:creator>Enzo Buschiazzo</dc:creator>
</cp:coreProperties>
</file>