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4" r:id="rId4"/>
    <p:sldId id="257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8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85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352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72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47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807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762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70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845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4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29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05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48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3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057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75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557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287349-6AA5-4E9D-85FE-BB49F0198149}" type="datetimeFigureOut">
              <a:rPr lang="es-AR" smtClean="0"/>
              <a:t>13/04/2023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168635-AE2A-4286-B041-DFDD5109AE6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876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2132751"/>
            <a:ext cx="6815669" cy="1515533"/>
          </a:xfrm>
        </p:spPr>
        <p:txBody>
          <a:bodyPr/>
          <a:lstStyle/>
          <a:p>
            <a:r>
              <a:rPr lang="es-AR" i="1" dirty="0" smtClean="0"/>
              <a:t>¡¡ BIENVENIDOS !!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24092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MAGISTERIO EN FORMACION PROFESIONAL</a:t>
            </a:r>
          </a:p>
          <a:p>
            <a:r>
              <a:rPr lang="es-AR" dirty="0" smtClean="0"/>
              <a:t>PRACTICA III   PRACTICAS DE ENSEÑANZAS   EN SITUACIONES REALES ACOTADAS:  CENTRADA  EN LAS PRACTICAS FORMATIVAS</a:t>
            </a:r>
          </a:p>
          <a:p>
            <a:r>
              <a:rPr lang="es-AR" dirty="0" smtClean="0"/>
              <a:t>P.R.S.PEÑA  COMISION III</a:t>
            </a:r>
          </a:p>
          <a:p>
            <a:r>
              <a:rPr lang="es-AR" dirty="0" smtClean="0"/>
              <a:t>PROF. LIC. VISSANI LILIANA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MECCyT---- DIRECCION  de E.T.P.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4986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EDUCATIVO</a:t>
            </a:r>
            <a:endParaRPr lang="es-A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2635249"/>
            <a:ext cx="5805488" cy="29488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759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AR" sz="2800" dirty="0" smtClean="0"/>
              <a:t>Se conoce como proyectos educativos    a los  espacios de aprendizaje ,interactivos o no que buscan desarrollar habilidades, es decir contribuir al desarrollo integral del estudiante. persiguen objetivos de formación y de aprendizaje en un contexto y tiempo  determinado</a:t>
            </a:r>
            <a:r>
              <a:rPr lang="es-AR" sz="2800" dirty="0" smtClean="0"/>
              <a:t>.</a:t>
            </a:r>
          </a:p>
          <a:p>
            <a:r>
              <a:rPr lang="es-AR" sz="2800" dirty="0" smtClean="0"/>
              <a:t>Es un conjunto ordenado de actividades con el fin de satisfacer ciertas necesidades o resolver problemas específicos.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6110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0455" y="82637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LAS PARTES DE UN PROYECTO </a:t>
            </a:r>
            <a:r>
              <a:rPr lang="es-AR" dirty="0" smtClean="0"/>
              <a:t>SON: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3181350" y="2359342"/>
            <a:ext cx="6534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AR" sz="2800" dirty="0" smtClean="0"/>
              <a:t>Titulo – Tema.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AR" sz="2800" dirty="0" smtClean="0"/>
              <a:t>Fundamentación – Argumentación.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AR" sz="2800" dirty="0" smtClean="0"/>
              <a:t>Finalidad – Objetivos.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AR" sz="2800" dirty="0" smtClean="0"/>
              <a:t>Destinatarios.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AR" sz="2800" dirty="0" smtClean="0"/>
              <a:t>Actividades.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AR" sz="2800" dirty="0" smtClean="0"/>
              <a:t>Calendario.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AR" sz="2800" dirty="0" smtClean="0"/>
              <a:t>Recursos disponibles.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AR" sz="2800" dirty="0" smtClean="0"/>
              <a:t>Presupuesto.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AR" sz="2800" dirty="0" smtClean="0"/>
              <a:t>Resultado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0144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785101" y="5288280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</a:rPr>
              <a:t>DARK WEB 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71700" y="11430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/>
              <a:t>FASES DE UN PROYECTO</a:t>
            </a:r>
            <a:endParaRPr lang="es-AR" sz="4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966205" y="2895600"/>
            <a:ext cx="60309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AR" sz="3200" dirty="0" smtClean="0"/>
              <a:t>Planificación.</a:t>
            </a:r>
          </a:p>
          <a:p>
            <a:pPr marL="342900" indent="-342900">
              <a:buAutoNum type="arabicPeriod"/>
            </a:pPr>
            <a:r>
              <a:rPr lang="es-AR" sz="3200" dirty="0" smtClean="0"/>
              <a:t>Ejecución.</a:t>
            </a:r>
          </a:p>
          <a:p>
            <a:pPr marL="342900" indent="-342900">
              <a:buAutoNum type="arabicPeriod"/>
            </a:pPr>
            <a:r>
              <a:rPr lang="es-AR" sz="3200" dirty="0" smtClean="0"/>
              <a:t>Implementación.</a:t>
            </a:r>
          </a:p>
          <a:p>
            <a:pPr marL="342900" indent="-342900">
              <a:buAutoNum type="arabicPeriod"/>
            </a:pPr>
            <a:r>
              <a:rPr lang="es-AR" sz="3200" dirty="0" smtClean="0"/>
              <a:t>Seguimiento y control.</a:t>
            </a:r>
          </a:p>
          <a:p>
            <a:pPr marL="342900" indent="-342900">
              <a:buAutoNum type="arabicPeriod"/>
            </a:pPr>
            <a:r>
              <a:rPr lang="es-AR" sz="3200" dirty="0" smtClean="0"/>
              <a:t>Medición de impacto y cierre del proyecto</a:t>
            </a:r>
            <a:r>
              <a:rPr lang="es-AR" dirty="0" smtClean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11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475568"/>
          </a:xfrm>
        </p:spPr>
        <p:txBody>
          <a:bodyPr>
            <a:normAutofit/>
          </a:bodyPr>
          <a:lstStyle/>
          <a:p>
            <a:r>
              <a:rPr lang="es-AR" b="1" i="1" dirty="0" smtClean="0"/>
              <a:t>La Educación gratuita es siempre una buena inversión que todas las sociedades deben hacer.</a:t>
            </a:r>
            <a:endParaRPr lang="es-AR" b="1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400550" y="3848100"/>
            <a:ext cx="272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León Lederman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2132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327</TotalTime>
  <Words>171</Words>
  <Application>Microsoft Office PowerPoint</Application>
  <PresentationFormat>Personalizado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Orgánico</vt:lpstr>
      <vt:lpstr>¡¡ BIENVENIDOS !!</vt:lpstr>
      <vt:lpstr>MECCyT---- DIRECCION  de E.T.P.</vt:lpstr>
      <vt:lpstr>PROYECTO EDUCATIVO</vt:lpstr>
      <vt:lpstr>Presentación de PowerPoint</vt:lpstr>
      <vt:lpstr>LAS PARTES DE UN PROYECTO SON:</vt:lpstr>
      <vt:lpstr>Presentación de PowerPoint</vt:lpstr>
      <vt:lpstr>La Educación gratuita es siempre una buena inversión que todas las sociedades deben hacer.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Next</cp:lastModifiedBy>
  <cp:revision>24</cp:revision>
  <dcterms:created xsi:type="dcterms:W3CDTF">2022-11-19T11:06:23Z</dcterms:created>
  <dcterms:modified xsi:type="dcterms:W3CDTF">2023-04-13T23:05:32Z</dcterms:modified>
</cp:coreProperties>
</file>