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/>
              <a:t>Propedéutico 2018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5DC3B-0D2E-45F0-A083-202867FF70CA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BD0AB-82AD-4954-84DA-CBB495396E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ES"/>
              <a:t>Propedéutico 2018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84D08-177F-46C3-B977-65021B6FDE90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0DE2C-0234-4409-97E6-ED05382FF13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0DE2C-0234-4409-97E6-ED05382FF135}" type="slidenum">
              <a:rPr lang="es-ES" smtClean="0"/>
              <a:t>1</a:t>
            </a:fld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s-ES"/>
              <a:t>Propedéutico 2018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9D913-178D-440B-B1C8-9300C4ADF611}" type="datetimeFigureOut">
              <a:rPr lang="es-ES" smtClean="0"/>
              <a:t>13/09/2022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2FFFE-AE09-4ABE-9C6B-25B88533959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/>
              <a:t>Unidad </a:t>
            </a:r>
            <a:r>
              <a:rPr lang="es-ES" b="1" u="sng" dirty="0" smtClean="0"/>
              <a:t>2. </a:t>
            </a:r>
            <a:r>
              <a:rPr lang="es-ES" b="1" u="sng" dirty="0"/>
              <a:t>Administración (parte </a:t>
            </a:r>
            <a:r>
              <a:rPr lang="es-ES" b="1" u="sng" dirty="0"/>
              <a:t>I</a:t>
            </a:r>
            <a:r>
              <a:rPr lang="es-ES" b="1" u="sng" dirty="0" smtClean="0"/>
              <a:t>I</a:t>
            </a:r>
            <a:r>
              <a:rPr lang="es-ES" b="1" u="sng" dirty="0"/>
              <a:t>)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/>
              <a:t>La Hacienda Pública como Sujeto de la Administración Pública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Caracteres: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/>
              <a:t>I) Por su duración, la hacienda del Estado es de existencia perdurable, dada la naturaleza permanente del ente al cual pertenece y por la índole de las necesidades colectivas  que satisface.</a:t>
            </a:r>
          </a:p>
          <a:p>
            <a:r>
              <a:rPr lang="es-ES" dirty="0"/>
              <a:t>II) Por la naturaleza del vínculo, la hacienda del Estado es coactiva o necesaria, porque la mayor parte de los recursos son obtenidos en dicha forma en virtud del poder soberano del Estado que le permite imponer contribuciones.</a:t>
            </a:r>
          </a:p>
          <a:p>
            <a:r>
              <a:rPr lang="es-ES" dirty="0"/>
              <a:t>III) Por su finalidad, la hacienda del Estado es tradicionalmente de erogación o consumo, porque busca obtener medios económicos para satisfacer necesidades colectivas. Esta característica la diferencia de las de producción o de lucro que tienden al acrecentamiento de los capitales empleados. Esta distinción es de suma importancia para determinar los preceptos y normas que se deben aplicar en la contabilidad pública.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Caracteres: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/>
              <a:t>IV) Por la condición jurídica del titular: la hacienda del Estado, en virtud del ente a quien pertenece, es pública.</a:t>
            </a:r>
          </a:p>
          <a:p>
            <a:r>
              <a:rPr lang="es-ES" dirty="0"/>
              <a:t>V) Por la integración de sus órganos: la hacienda del Estado es dependiente, porque los órganos volitivo y directivo o ejecutivo están escindidos y asignados a distintas personas.</a:t>
            </a:r>
          </a:p>
          <a:p>
            <a:r>
              <a:rPr lang="es-ES" dirty="0"/>
              <a:t>VI) Por la división del trabajo administrativo: la hacienda del Estado se ha transformado en las últimas épocas en una hacienda divisa, pues junto a la hacienda central funcionan haciendas menores anexas, dotadas de facultades para administrarse a sí mismas, aunque acatando los mandatos del núcleo central.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/>
              <a:t>LOS ÓRGANOS Y SUS FUNCIONES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 primer término se tiene el órgano </a:t>
            </a:r>
            <a:r>
              <a:rPr lang="es-ES" b="1" i="1" dirty="0"/>
              <a:t>volitivo</a:t>
            </a:r>
            <a:r>
              <a:rPr lang="es-ES" dirty="0"/>
              <a:t> o autoridad eminente, cuyo poder de decisión se ejerce en forma directa o delegada, al que compete el ordenamiento de la administración en sus líneas principales y el contralor de la misma en su instancia final (Poder Legislativo ya que el pueblo no delibera ni gobierna sino a través de sus representantes).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/>
              <a:t>LOS ÓRGANOS Y SUS FUNCIONES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Enseguida surge el órgano </a:t>
            </a:r>
            <a:r>
              <a:rPr lang="es-ES" b="1" i="1" dirty="0"/>
              <a:t>directivo</a:t>
            </a:r>
            <a:r>
              <a:rPr lang="es-ES" dirty="0"/>
              <a:t> (Poder Ejecutivo), que encauza y guía la labor administrativa dentro de las normas trazadas por el primero.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/>
              <a:t>LOS ÓRGANOS Y SUS FUNCIONES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También aparecen órganos </a:t>
            </a:r>
            <a:r>
              <a:rPr lang="es-ES" b="1" i="1" dirty="0"/>
              <a:t>ejecutivos</a:t>
            </a:r>
            <a:r>
              <a:rPr lang="es-ES" dirty="0"/>
              <a:t> que realizan materialmente dicha labor (Jefe de Gabinete y ministros), subordinados y sujetos al contralor del que dirige y preside la actividad administrativa propiamente dicha.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/>
              <a:t>LOS ÓRGANOS Y SUS FUNCIONES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Se instituyen además órganos especiales de </a:t>
            </a:r>
            <a:r>
              <a:rPr lang="es-ES" b="1" i="1" dirty="0"/>
              <a:t>control</a:t>
            </a:r>
            <a:r>
              <a:rPr lang="es-ES" dirty="0"/>
              <a:t>: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Administración Pública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</a:t>
            </a:r>
            <a:r>
              <a:rPr lang="es-ES" b="1" dirty="0"/>
              <a:t> Administración Pública</a:t>
            </a:r>
            <a:r>
              <a:rPr lang="es-ES" dirty="0"/>
              <a:t> es el conjunto de organismos e instituciones estatales que realizan las funciones administrativas del Estado nacional. En general abarca a los distintos entes y dependencias que integran el Poder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Como </a:t>
            </a:r>
            <a:r>
              <a:rPr lang="es-ES" b="1" dirty="0"/>
              <a:t>mecanismo de organización</a:t>
            </a:r>
            <a:r>
              <a:rPr lang="es-ES" dirty="0"/>
              <a:t> la Administración Pública usa la jerarquía administrativa, cada área funcional administrativa se va subdividiendo progresivamente en nuevas áreas, que se especializan en determinada función y que se mantienen subordinadas a la instancia inmediata superior. El estado actúa como empleador de los recursos de la administración pública.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Administración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/>
              <a:t>La </a:t>
            </a:r>
            <a:r>
              <a:rPr lang="es-ES" b="1" i="1" dirty="0"/>
              <a:t>administración</a:t>
            </a:r>
            <a:r>
              <a:rPr lang="es-ES" i="1" dirty="0"/>
              <a:t> es el proceso de planificar, organizar, dirigir y controlar el uso de los recursos y las actividades de trabajo con el propósito de lograr los objetivos o metas de la organización de manera eficiente y eficaz.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Es todo un proceso que incluye (en términos generales) planificación, organización, dirección y control para un adecuado uso de los recursos de la organización (humanos, financieros, tecnológicos, materiales, de información) y para la realización de las actividades de trabajo.</a:t>
            </a:r>
          </a:p>
          <a:p>
            <a:r>
              <a:rPr lang="es-ES" dirty="0"/>
              <a:t>Tiene el propósito de lograr los objetivos o metas de la organización de manera eficiente y eficaz; es decir, lograr los objetivos con el empleo de la mínima cantidad de recursos.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/>
              <a:t>GESTIÓN MUNICIPAL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 su sentido estricto, la gestión municipal comprende las acciones que realizan las dependencias y organismos municipales, encaminadas al logro de objetivos y cumplimiento de metas establecidas en los planes y programas de trabajo, mediante las interrelaciones e integración de recursos humanos, materiales y financieros.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/>
              <a:t> Elaboración de planes, programas de trabajo y reglas claras para el funcionamiento de la administración pública municipal.</a:t>
            </a:r>
            <a:endParaRPr lang="es-ES" dirty="0"/>
          </a:p>
          <a:p>
            <a:endParaRPr lang="es-ES" dirty="0"/>
          </a:p>
          <a:p>
            <a:r>
              <a:rPr lang="es-MX" dirty="0"/>
              <a:t> Definición de los límites de responsabilidad de las autoridades, funcionarios y empleados municipales en sus cargos o puestos.</a:t>
            </a:r>
            <a:endParaRPr lang="es-ES" dirty="0"/>
          </a:p>
          <a:p>
            <a:pPr>
              <a:buNone/>
            </a:pPr>
            <a:r>
              <a:rPr lang="es-ES" dirty="0"/>
              <a:t> </a:t>
            </a:r>
          </a:p>
          <a:p>
            <a:r>
              <a:rPr lang="es-MX" dirty="0"/>
              <a:t> Actualización y adecuación oportuna de los sistemas, procedimientos y métodos de trabajo.</a:t>
            </a:r>
            <a:endParaRPr lang="es-ES" dirty="0"/>
          </a:p>
          <a:p>
            <a:pPr>
              <a:buNone/>
            </a:pPr>
            <a:r>
              <a:rPr lang="es-ES" dirty="0"/>
              <a:t> </a:t>
            </a:r>
          </a:p>
          <a:p>
            <a:r>
              <a:rPr lang="es-MX" dirty="0"/>
              <a:t> Seguimiento, evaluación y control de los planes, programas y obras municipales.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/>
              <a:t>LA HACIENDA PÚBLICA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/>
              <a:t>“la hacienda pública es la coordinación económico - financiera formada y actuada dentro del Estado con adecuados organismos personales y la riqueza o materia administrativa destinada a la atención de los servicios públicos, en su más amplio significado”.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Elementos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a) el sujeto, o elemento personal o subjetivo, que puede ser individual o colectivo;</a:t>
            </a:r>
          </a:p>
          <a:p>
            <a:r>
              <a:rPr lang="es-ES" dirty="0"/>
              <a:t> b) la materia administrable, o elemento objetivo o material, que está dado por la parte de riqueza perteneciente a la hacienda;</a:t>
            </a:r>
          </a:p>
          <a:p>
            <a:r>
              <a:rPr lang="es-ES" dirty="0"/>
              <a:t> c) la actividad o acción concreta de los órganos sobre la materia administrable, o sea, la gestión administrativa; </a:t>
            </a:r>
          </a:p>
          <a:p>
            <a:r>
              <a:rPr lang="es-ES" dirty="0"/>
              <a:t>d) la finalidad.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690</Words>
  <Application>Microsoft Office PowerPoint</Application>
  <PresentationFormat>Presentación en pantalla (4:3)</PresentationFormat>
  <Paragraphs>46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de Office</vt:lpstr>
      <vt:lpstr>Unidad 2. Administración (parte II) </vt:lpstr>
      <vt:lpstr>Administración Pública</vt:lpstr>
      <vt:lpstr> </vt:lpstr>
      <vt:lpstr>Administración</vt:lpstr>
      <vt:lpstr> </vt:lpstr>
      <vt:lpstr>GESTIÓN MUNICIPAL </vt:lpstr>
      <vt:lpstr> </vt:lpstr>
      <vt:lpstr>LA HACIENDA PÚBLICA </vt:lpstr>
      <vt:lpstr>Elementos </vt:lpstr>
      <vt:lpstr>Caracteres: </vt:lpstr>
      <vt:lpstr>Caracteres: </vt:lpstr>
      <vt:lpstr>LOS ÓRGANOS Y SUS FUNCIONES</vt:lpstr>
      <vt:lpstr>LOS ÓRGANOS Y SUS FUNCIONES</vt:lpstr>
      <vt:lpstr>LOS ÓRGANOS Y SUS FUNCIONES</vt:lpstr>
      <vt:lpstr>LOS ÓRGANOS Y SUS FUNCIONES</vt:lpstr>
    </vt:vector>
  </TitlesOfParts>
  <Company>RevolucionUnattended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1. Administración (parte I)</dc:title>
  <dc:creator>pc</dc:creator>
  <cp:lastModifiedBy>Usuario de Windows</cp:lastModifiedBy>
  <cp:revision>4</cp:revision>
  <dcterms:created xsi:type="dcterms:W3CDTF">2018-04-09T15:28:11Z</dcterms:created>
  <dcterms:modified xsi:type="dcterms:W3CDTF">2022-09-13T18:56:53Z</dcterms:modified>
</cp:coreProperties>
</file>