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0" r:id="rId21"/>
    <p:sldId id="277" r:id="rId22"/>
    <p:sldId id="278" r:id="rId23"/>
    <p:sldId id="279" r:id="rId24"/>
    <p:sldId id="280" r:id="rId25"/>
    <p:sldId id="281" r:id="rId26"/>
    <p:sldId id="282" r:id="rId27"/>
    <p:sldId id="293" r:id="rId28"/>
    <p:sldId id="294" r:id="rId29"/>
    <p:sldId id="276" r:id="rId30"/>
    <p:sldId id="287" r:id="rId31"/>
    <p:sldId id="288" r:id="rId32"/>
    <p:sldId id="295" r:id="rId33"/>
    <p:sldId id="289" r:id="rId34"/>
    <p:sldId id="296" r:id="rId35"/>
    <p:sldId id="284" r:id="rId36"/>
    <p:sldId id="285" r:id="rId37"/>
    <p:sldId id="286" r:id="rId38"/>
    <p:sldId id="283" r:id="rId39"/>
    <p:sldId id="291" r:id="rId40"/>
    <p:sldId id="290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87938D-331D-4C7B-8827-9F26BBDCDD09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E4E10AA-5CAA-4AA1-AF5C-1FF3582B7659}">
      <dgm:prSet phldrT="[Texto]"/>
      <dgm:spPr/>
      <dgm:t>
        <a:bodyPr/>
        <a:lstStyle/>
        <a:p>
          <a:r>
            <a:rPr lang="en-US" dirty="0" smtClean="0"/>
            <a:t>SISTEMA DE INFO DEL ENTE</a:t>
          </a:r>
          <a:endParaRPr lang="en-US" dirty="0"/>
        </a:p>
      </dgm:t>
    </dgm:pt>
    <dgm:pt modelId="{28AD6D81-D3ED-4AAF-876A-7ED5C30F6788}" type="parTrans" cxnId="{DAB1D4AC-E8C4-4C20-933C-407588332A9B}">
      <dgm:prSet/>
      <dgm:spPr/>
      <dgm:t>
        <a:bodyPr/>
        <a:lstStyle/>
        <a:p>
          <a:endParaRPr lang="en-US"/>
        </a:p>
      </dgm:t>
    </dgm:pt>
    <dgm:pt modelId="{6B9359E1-3749-4E04-A250-CF0F61EA1E67}" type="sibTrans" cxnId="{DAB1D4AC-E8C4-4C20-933C-407588332A9B}">
      <dgm:prSet/>
      <dgm:spPr/>
      <dgm:t>
        <a:bodyPr/>
        <a:lstStyle/>
        <a:p>
          <a:endParaRPr lang="en-US"/>
        </a:p>
      </dgm:t>
    </dgm:pt>
    <dgm:pt modelId="{8EBAC95B-2D37-4090-87BF-C68AE4AF5CC3}">
      <dgm:prSet phldrT="[Texto]"/>
      <dgm:spPr/>
      <dgm:t>
        <a:bodyPr/>
        <a:lstStyle/>
        <a:p>
          <a:r>
            <a:rPr lang="en-US" dirty="0" smtClean="0"/>
            <a:t>PROCESO</a:t>
          </a:r>
          <a:endParaRPr lang="en-US" dirty="0"/>
        </a:p>
      </dgm:t>
    </dgm:pt>
    <dgm:pt modelId="{A91DED70-80C7-4F14-A3E4-B795C6F5AF4B}" type="parTrans" cxnId="{97F88C75-CF7F-46C7-A6CB-531BC7881ACE}">
      <dgm:prSet/>
      <dgm:spPr/>
      <dgm:t>
        <a:bodyPr/>
        <a:lstStyle/>
        <a:p>
          <a:endParaRPr lang="en-US"/>
        </a:p>
      </dgm:t>
    </dgm:pt>
    <dgm:pt modelId="{5069D6A4-33B6-435B-AC90-F08E4A2AD46A}" type="sibTrans" cxnId="{97F88C75-CF7F-46C7-A6CB-531BC7881ACE}">
      <dgm:prSet/>
      <dgm:spPr/>
      <dgm:t>
        <a:bodyPr/>
        <a:lstStyle/>
        <a:p>
          <a:endParaRPr lang="en-US"/>
        </a:p>
      </dgm:t>
    </dgm:pt>
    <dgm:pt modelId="{CA9D7467-098E-49AA-AF6F-F570B45580D5}">
      <dgm:prSet phldrT="[Texto]"/>
      <dgm:spPr/>
      <dgm:t>
        <a:bodyPr/>
        <a:lstStyle/>
        <a:p>
          <a:r>
            <a:rPr lang="en-US" dirty="0" smtClean="0"/>
            <a:t>USUARIOS INTERNOS Y EXTERNOS QUE TOMAN DECISIONES</a:t>
          </a:r>
          <a:endParaRPr lang="en-US" dirty="0"/>
        </a:p>
      </dgm:t>
    </dgm:pt>
    <dgm:pt modelId="{EE136F49-8FF7-4EA7-A3C4-2D32889C1300}" type="parTrans" cxnId="{79D8C213-C4E2-40E2-9FF1-B896B9095941}">
      <dgm:prSet/>
      <dgm:spPr/>
      <dgm:t>
        <a:bodyPr/>
        <a:lstStyle/>
        <a:p>
          <a:endParaRPr lang="en-US"/>
        </a:p>
      </dgm:t>
    </dgm:pt>
    <dgm:pt modelId="{E057C97E-847F-4792-BD34-6005B946E813}" type="sibTrans" cxnId="{79D8C213-C4E2-40E2-9FF1-B896B9095941}">
      <dgm:prSet/>
      <dgm:spPr/>
      <dgm:t>
        <a:bodyPr/>
        <a:lstStyle/>
        <a:p>
          <a:endParaRPr lang="en-US"/>
        </a:p>
      </dgm:t>
    </dgm:pt>
    <dgm:pt modelId="{EA12DEE1-6B7D-4FD7-A56C-098993965854}">
      <dgm:prSet phldrT="[Texto]"/>
      <dgm:spPr/>
      <dgm:t>
        <a:bodyPr/>
        <a:lstStyle/>
        <a:p>
          <a:r>
            <a:rPr lang="en-US" dirty="0" smtClean="0"/>
            <a:t>ENTRADA= COMPROBANTES INTERNOS Y EXTERNOS + HECHOS DEL CONTEXTO</a:t>
          </a:r>
          <a:endParaRPr lang="en-US" dirty="0"/>
        </a:p>
      </dgm:t>
    </dgm:pt>
    <dgm:pt modelId="{9C1C419E-44E3-43BC-B587-A9F09D6D276D}" type="parTrans" cxnId="{C81413ED-08E1-4961-9642-8C2D96B62847}">
      <dgm:prSet/>
      <dgm:spPr/>
      <dgm:t>
        <a:bodyPr/>
        <a:lstStyle/>
        <a:p>
          <a:endParaRPr lang="en-US"/>
        </a:p>
      </dgm:t>
    </dgm:pt>
    <dgm:pt modelId="{E336788C-884F-4DAB-9828-C3D1FE3B895B}" type="sibTrans" cxnId="{C81413ED-08E1-4961-9642-8C2D96B62847}">
      <dgm:prSet/>
      <dgm:spPr/>
      <dgm:t>
        <a:bodyPr/>
        <a:lstStyle/>
        <a:p>
          <a:endParaRPr lang="en-US"/>
        </a:p>
      </dgm:t>
    </dgm:pt>
    <dgm:pt modelId="{268141F7-17D8-4B7A-AB5F-703DE4CDA74D}">
      <dgm:prSet/>
      <dgm:spPr/>
      <dgm:t>
        <a:bodyPr/>
        <a:lstStyle/>
        <a:p>
          <a:r>
            <a:rPr lang="en-US" dirty="0" smtClean="0"/>
            <a:t>CUENTAS</a:t>
          </a:r>
          <a:endParaRPr lang="en-US" dirty="0"/>
        </a:p>
      </dgm:t>
    </dgm:pt>
    <dgm:pt modelId="{8F182186-B18F-4EFF-BC24-4586C1B07E58}" type="parTrans" cxnId="{310BAB2D-AB4A-41C2-A061-660180A8A9FA}">
      <dgm:prSet/>
      <dgm:spPr/>
      <dgm:t>
        <a:bodyPr/>
        <a:lstStyle/>
        <a:p>
          <a:endParaRPr lang="en-US"/>
        </a:p>
      </dgm:t>
    </dgm:pt>
    <dgm:pt modelId="{775C6434-FCBC-43FE-94E9-110D40B22079}" type="sibTrans" cxnId="{310BAB2D-AB4A-41C2-A061-660180A8A9FA}">
      <dgm:prSet/>
      <dgm:spPr/>
      <dgm:t>
        <a:bodyPr/>
        <a:lstStyle/>
        <a:p>
          <a:endParaRPr lang="en-US"/>
        </a:p>
      </dgm:t>
    </dgm:pt>
    <dgm:pt modelId="{03A99B24-96F1-48B3-BC85-22988594B799}">
      <dgm:prSet/>
      <dgm:spPr/>
      <dgm:t>
        <a:bodyPr/>
        <a:lstStyle/>
        <a:p>
          <a:r>
            <a:rPr lang="en-US" dirty="0" smtClean="0"/>
            <a:t>LIBROS</a:t>
          </a:r>
          <a:endParaRPr lang="en-US" dirty="0"/>
        </a:p>
      </dgm:t>
    </dgm:pt>
    <dgm:pt modelId="{7F4D0A19-5769-4972-BBC8-2BB48D157699}" type="parTrans" cxnId="{93DA2E67-98F3-4922-BBB1-E4459D7ED36F}">
      <dgm:prSet/>
      <dgm:spPr/>
      <dgm:t>
        <a:bodyPr/>
        <a:lstStyle/>
        <a:p>
          <a:endParaRPr lang="en-US"/>
        </a:p>
      </dgm:t>
    </dgm:pt>
    <dgm:pt modelId="{CC61BDC8-D98A-405F-A8FD-4CAF4B65E1F0}" type="sibTrans" cxnId="{93DA2E67-98F3-4922-BBB1-E4459D7ED36F}">
      <dgm:prSet/>
      <dgm:spPr/>
      <dgm:t>
        <a:bodyPr/>
        <a:lstStyle/>
        <a:p>
          <a:endParaRPr lang="en-US"/>
        </a:p>
      </dgm:t>
    </dgm:pt>
    <dgm:pt modelId="{97EFC838-A054-45CD-849E-8CDE053459B0}">
      <dgm:prSet/>
      <dgm:spPr/>
      <dgm:t>
        <a:bodyPr/>
        <a:lstStyle/>
        <a:p>
          <a:r>
            <a:rPr lang="en-US" dirty="0" smtClean="0"/>
            <a:t>MEDIOS DE REGISTRACION</a:t>
          </a:r>
          <a:endParaRPr lang="en-US" dirty="0"/>
        </a:p>
      </dgm:t>
    </dgm:pt>
    <dgm:pt modelId="{6A00E72E-9583-4B3F-9CAA-EC40C2DF0CAD}" type="parTrans" cxnId="{CAE74A71-B703-471C-81F8-989E8BC6BF0F}">
      <dgm:prSet/>
      <dgm:spPr/>
      <dgm:t>
        <a:bodyPr/>
        <a:lstStyle/>
        <a:p>
          <a:endParaRPr lang="en-US"/>
        </a:p>
      </dgm:t>
    </dgm:pt>
    <dgm:pt modelId="{CE01D820-793F-4923-BB33-EE0866B4E01E}" type="sibTrans" cxnId="{CAE74A71-B703-471C-81F8-989E8BC6BF0F}">
      <dgm:prSet/>
      <dgm:spPr/>
      <dgm:t>
        <a:bodyPr/>
        <a:lstStyle/>
        <a:p>
          <a:endParaRPr lang="en-US"/>
        </a:p>
      </dgm:t>
    </dgm:pt>
    <dgm:pt modelId="{3C956160-03D1-49E9-AC87-051464DE970E}">
      <dgm:prSet/>
      <dgm:spPr/>
      <dgm:t>
        <a:bodyPr/>
        <a:lstStyle/>
        <a:p>
          <a:r>
            <a:rPr lang="en-US" dirty="0" smtClean="0"/>
            <a:t>SALIDA : INFORMES PERIODICOS CONTINUOS EVENTUALES, SOBRE PASADO, PRESENTE Y FUTURO</a:t>
          </a:r>
          <a:endParaRPr lang="en-US" dirty="0"/>
        </a:p>
      </dgm:t>
    </dgm:pt>
    <dgm:pt modelId="{BA6327E3-EE5E-44A9-8161-0A62BB9C3AB5}" type="parTrans" cxnId="{67B8476B-711B-4401-AD70-FF5E9B789315}">
      <dgm:prSet/>
      <dgm:spPr/>
      <dgm:t>
        <a:bodyPr/>
        <a:lstStyle/>
        <a:p>
          <a:endParaRPr lang="en-US"/>
        </a:p>
      </dgm:t>
    </dgm:pt>
    <dgm:pt modelId="{9806E97D-D924-4D1D-9203-FC6F8164F24B}" type="sibTrans" cxnId="{67B8476B-711B-4401-AD70-FF5E9B789315}">
      <dgm:prSet/>
      <dgm:spPr/>
      <dgm:t>
        <a:bodyPr/>
        <a:lstStyle/>
        <a:p>
          <a:endParaRPr lang="en-US"/>
        </a:p>
      </dgm:t>
    </dgm:pt>
    <dgm:pt modelId="{16CF9D4D-CCE3-43E8-AFDF-705F2F7A7E72}" type="pres">
      <dgm:prSet presAssocID="{2387938D-331D-4C7B-8827-9F26BBDCDD09}" presName="CompostProcess" presStyleCnt="0">
        <dgm:presLayoutVars>
          <dgm:dir/>
          <dgm:resizeHandles val="exact"/>
        </dgm:presLayoutVars>
      </dgm:prSet>
      <dgm:spPr/>
    </dgm:pt>
    <dgm:pt modelId="{C69F8544-D3EC-4BB7-8512-4AD2B679447D}" type="pres">
      <dgm:prSet presAssocID="{2387938D-331D-4C7B-8827-9F26BBDCDD09}" presName="arrow" presStyleLbl="bgShp" presStyleIdx="0" presStyleCnt="1"/>
      <dgm:spPr/>
    </dgm:pt>
    <dgm:pt modelId="{69107ECA-1137-4113-B4FC-005BA4755D11}" type="pres">
      <dgm:prSet presAssocID="{2387938D-331D-4C7B-8827-9F26BBDCDD09}" presName="linearProcess" presStyleCnt="0"/>
      <dgm:spPr/>
    </dgm:pt>
    <dgm:pt modelId="{E779B071-E986-4F3F-AFC7-D309493E97C2}" type="pres">
      <dgm:prSet presAssocID="{8E4E10AA-5CAA-4AA1-AF5C-1FF3582B7659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DA2F5-695A-44CF-8AF5-E9276A80D3DE}" type="pres">
      <dgm:prSet presAssocID="{6B9359E1-3749-4E04-A250-CF0F61EA1E67}" presName="sibTrans" presStyleCnt="0"/>
      <dgm:spPr/>
    </dgm:pt>
    <dgm:pt modelId="{59791F0A-922C-47DA-87CF-C3352AD644E1}" type="pres">
      <dgm:prSet presAssocID="{EA12DEE1-6B7D-4FD7-A56C-098993965854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EE20F4-880D-4479-B800-8706B185B047}" type="pres">
      <dgm:prSet presAssocID="{E336788C-884F-4DAB-9828-C3D1FE3B895B}" presName="sibTrans" presStyleCnt="0"/>
      <dgm:spPr/>
    </dgm:pt>
    <dgm:pt modelId="{9A4784DD-5670-4EED-B428-FC0DD032B8F4}" type="pres">
      <dgm:prSet presAssocID="{8EBAC95B-2D37-4090-87BF-C68AE4AF5CC3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3E4899-15EA-418A-AB08-E0AAFDA9F744}" type="pres">
      <dgm:prSet presAssocID="{5069D6A4-33B6-435B-AC90-F08E4A2AD46A}" presName="sibTrans" presStyleCnt="0"/>
      <dgm:spPr/>
    </dgm:pt>
    <dgm:pt modelId="{A1205CC2-7568-4974-844D-8517EEE7B9C2}" type="pres">
      <dgm:prSet presAssocID="{3C956160-03D1-49E9-AC87-051464DE970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39999-ABFE-472B-9363-DC55496959DC}" type="pres">
      <dgm:prSet presAssocID="{9806E97D-D924-4D1D-9203-FC6F8164F24B}" presName="sibTrans" presStyleCnt="0"/>
      <dgm:spPr/>
    </dgm:pt>
    <dgm:pt modelId="{B573C317-33D1-4508-81F9-3D5E8EE0CDB9}" type="pres">
      <dgm:prSet presAssocID="{CA9D7467-098E-49AA-AF6F-F570B45580D5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7609B0-B5A5-48B7-9414-5C0E8CE57360}" type="presOf" srcId="{8EBAC95B-2D37-4090-87BF-C68AE4AF5CC3}" destId="{9A4784DD-5670-4EED-B428-FC0DD032B8F4}" srcOrd="0" destOrd="0" presId="urn:microsoft.com/office/officeart/2005/8/layout/hProcess9"/>
    <dgm:cxn modelId="{79D8C213-C4E2-40E2-9FF1-B896B9095941}" srcId="{2387938D-331D-4C7B-8827-9F26BBDCDD09}" destId="{CA9D7467-098E-49AA-AF6F-F570B45580D5}" srcOrd="4" destOrd="0" parTransId="{EE136F49-8FF7-4EA7-A3C4-2D32889C1300}" sibTransId="{E057C97E-847F-4792-BD34-6005B946E813}"/>
    <dgm:cxn modelId="{310BAB2D-AB4A-41C2-A061-660180A8A9FA}" srcId="{8EBAC95B-2D37-4090-87BF-C68AE4AF5CC3}" destId="{268141F7-17D8-4B7A-AB5F-703DE4CDA74D}" srcOrd="0" destOrd="0" parTransId="{8F182186-B18F-4EFF-BC24-4586C1B07E58}" sibTransId="{775C6434-FCBC-43FE-94E9-110D40B22079}"/>
    <dgm:cxn modelId="{DAB1D4AC-E8C4-4C20-933C-407588332A9B}" srcId="{2387938D-331D-4C7B-8827-9F26BBDCDD09}" destId="{8E4E10AA-5CAA-4AA1-AF5C-1FF3582B7659}" srcOrd="0" destOrd="0" parTransId="{28AD6D81-D3ED-4AAF-876A-7ED5C30F6788}" sibTransId="{6B9359E1-3749-4E04-A250-CF0F61EA1E67}"/>
    <dgm:cxn modelId="{CAE74A71-B703-471C-81F8-989E8BC6BF0F}" srcId="{8EBAC95B-2D37-4090-87BF-C68AE4AF5CC3}" destId="{97EFC838-A054-45CD-849E-8CDE053459B0}" srcOrd="2" destOrd="0" parTransId="{6A00E72E-9583-4B3F-9CAA-EC40C2DF0CAD}" sibTransId="{CE01D820-793F-4923-BB33-EE0866B4E01E}"/>
    <dgm:cxn modelId="{67B8476B-711B-4401-AD70-FF5E9B789315}" srcId="{2387938D-331D-4C7B-8827-9F26BBDCDD09}" destId="{3C956160-03D1-49E9-AC87-051464DE970E}" srcOrd="3" destOrd="0" parTransId="{BA6327E3-EE5E-44A9-8161-0A62BB9C3AB5}" sibTransId="{9806E97D-D924-4D1D-9203-FC6F8164F24B}"/>
    <dgm:cxn modelId="{97F88C75-CF7F-46C7-A6CB-531BC7881ACE}" srcId="{2387938D-331D-4C7B-8827-9F26BBDCDD09}" destId="{8EBAC95B-2D37-4090-87BF-C68AE4AF5CC3}" srcOrd="2" destOrd="0" parTransId="{A91DED70-80C7-4F14-A3E4-B795C6F5AF4B}" sibTransId="{5069D6A4-33B6-435B-AC90-F08E4A2AD46A}"/>
    <dgm:cxn modelId="{93DA2E67-98F3-4922-BBB1-E4459D7ED36F}" srcId="{8EBAC95B-2D37-4090-87BF-C68AE4AF5CC3}" destId="{03A99B24-96F1-48B3-BC85-22988594B799}" srcOrd="1" destOrd="0" parTransId="{7F4D0A19-5769-4972-BBC8-2BB48D157699}" sibTransId="{CC61BDC8-D98A-405F-A8FD-4CAF4B65E1F0}"/>
    <dgm:cxn modelId="{2E32C537-7928-418B-96EC-31666365E4D7}" type="presOf" srcId="{CA9D7467-098E-49AA-AF6F-F570B45580D5}" destId="{B573C317-33D1-4508-81F9-3D5E8EE0CDB9}" srcOrd="0" destOrd="0" presId="urn:microsoft.com/office/officeart/2005/8/layout/hProcess9"/>
    <dgm:cxn modelId="{C81413ED-08E1-4961-9642-8C2D96B62847}" srcId="{2387938D-331D-4C7B-8827-9F26BBDCDD09}" destId="{EA12DEE1-6B7D-4FD7-A56C-098993965854}" srcOrd="1" destOrd="0" parTransId="{9C1C419E-44E3-43BC-B587-A9F09D6D276D}" sibTransId="{E336788C-884F-4DAB-9828-C3D1FE3B895B}"/>
    <dgm:cxn modelId="{F73B8CBA-78F7-4397-B0C8-7D125613151F}" type="presOf" srcId="{03A99B24-96F1-48B3-BC85-22988594B799}" destId="{9A4784DD-5670-4EED-B428-FC0DD032B8F4}" srcOrd="0" destOrd="2" presId="urn:microsoft.com/office/officeart/2005/8/layout/hProcess9"/>
    <dgm:cxn modelId="{F5FF60A6-1FAA-4F7F-90DD-76C9A21623A7}" type="presOf" srcId="{3C956160-03D1-49E9-AC87-051464DE970E}" destId="{A1205CC2-7568-4974-844D-8517EEE7B9C2}" srcOrd="0" destOrd="0" presId="urn:microsoft.com/office/officeart/2005/8/layout/hProcess9"/>
    <dgm:cxn modelId="{449B5DB1-D9EC-4EC5-A9BF-6C5A707BFEB5}" type="presOf" srcId="{268141F7-17D8-4B7A-AB5F-703DE4CDA74D}" destId="{9A4784DD-5670-4EED-B428-FC0DD032B8F4}" srcOrd="0" destOrd="1" presId="urn:microsoft.com/office/officeart/2005/8/layout/hProcess9"/>
    <dgm:cxn modelId="{C5B8F23B-D759-4F71-9640-1DED97CB2C95}" type="presOf" srcId="{2387938D-331D-4C7B-8827-9F26BBDCDD09}" destId="{16CF9D4D-CCE3-43E8-AFDF-705F2F7A7E72}" srcOrd="0" destOrd="0" presId="urn:microsoft.com/office/officeart/2005/8/layout/hProcess9"/>
    <dgm:cxn modelId="{8E676A14-AA0D-470B-BDF6-31F400025812}" type="presOf" srcId="{97EFC838-A054-45CD-849E-8CDE053459B0}" destId="{9A4784DD-5670-4EED-B428-FC0DD032B8F4}" srcOrd="0" destOrd="3" presId="urn:microsoft.com/office/officeart/2005/8/layout/hProcess9"/>
    <dgm:cxn modelId="{746B7D31-B58B-404C-AE51-049D2A2C2B7C}" type="presOf" srcId="{8E4E10AA-5CAA-4AA1-AF5C-1FF3582B7659}" destId="{E779B071-E986-4F3F-AFC7-D309493E97C2}" srcOrd="0" destOrd="0" presId="urn:microsoft.com/office/officeart/2005/8/layout/hProcess9"/>
    <dgm:cxn modelId="{829603DB-D120-48B4-8C74-ECBC446F6F94}" type="presOf" srcId="{EA12DEE1-6B7D-4FD7-A56C-098993965854}" destId="{59791F0A-922C-47DA-87CF-C3352AD644E1}" srcOrd="0" destOrd="0" presId="urn:microsoft.com/office/officeart/2005/8/layout/hProcess9"/>
    <dgm:cxn modelId="{8273C8D4-3833-4447-B661-54CE73F06E56}" type="presParOf" srcId="{16CF9D4D-CCE3-43E8-AFDF-705F2F7A7E72}" destId="{C69F8544-D3EC-4BB7-8512-4AD2B679447D}" srcOrd="0" destOrd="0" presId="urn:microsoft.com/office/officeart/2005/8/layout/hProcess9"/>
    <dgm:cxn modelId="{0C00FBE4-657D-4D25-AFEC-58597E2190E8}" type="presParOf" srcId="{16CF9D4D-CCE3-43E8-AFDF-705F2F7A7E72}" destId="{69107ECA-1137-4113-B4FC-005BA4755D11}" srcOrd="1" destOrd="0" presId="urn:microsoft.com/office/officeart/2005/8/layout/hProcess9"/>
    <dgm:cxn modelId="{46FA6F4D-2B38-48D3-AE2A-693C7F0261EE}" type="presParOf" srcId="{69107ECA-1137-4113-B4FC-005BA4755D11}" destId="{E779B071-E986-4F3F-AFC7-D309493E97C2}" srcOrd="0" destOrd="0" presId="urn:microsoft.com/office/officeart/2005/8/layout/hProcess9"/>
    <dgm:cxn modelId="{1AEA437D-B139-46E1-B578-DD09644E18DB}" type="presParOf" srcId="{69107ECA-1137-4113-B4FC-005BA4755D11}" destId="{229DA2F5-695A-44CF-8AF5-E9276A80D3DE}" srcOrd="1" destOrd="0" presId="urn:microsoft.com/office/officeart/2005/8/layout/hProcess9"/>
    <dgm:cxn modelId="{5652C613-B14C-4BB1-9AF8-5C42EAEFF91A}" type="presParOf" srcId="{69107ECA-1137-4113-B4FC-005BA4755D11}" destId="{59791F0A-922C-47DA-87CF-C3352AD644E1}" srcOrd="2" destOrd="0" presId="urn:microsoft.com/office/officeart/2005/8/layout/hProcess9"/>
    <dgm:cxn modelId="{AB981C88-6D39-4356-B93F-C527FBFAC541}" type="presParOf" srcId="{69107ECA-1137-4113-B4FC-005BA4755D11}" destId="{71EE20F4-880D-4479-B800-8706B185B047}" srcOrd="3" destOrd="0" presId="urn:microsoft.com/office/officeart/2005/8/layout/hProcess9"/>
    <dgm:cxn modelId="{32CFD467-39CB-4D10-AC8F-C60FE91E9A5F}" type="presParOf" srcId="{69107ECA-1137-4113-B4FC-005BA4755D11}" destId="{9A4784DD-5670-4EED-B428-FC0DD032B8F4}" srcOrd="4" destOrd="0" presId="urn:microsoft.com/office/officeart/2005/8/layout/hProcess9"/>
    <dgm:cxn modelId="{8E9B2135-CD21-4FCD-8D0E-06433FBA43F9}" type="presParOf" srcId="{69107ECA-1137-4113-B4FC-005BA4755D11}" destId="{8A3E4899-15EA-418A-AB08-E0AAFDA9F744}" srcOrd="5" destOrd="0" presId="urn:microsoft.com/office/officeart/2005/8/layout/hProcess9"/>
    <dgm:cxn modelId="{7C472FFF-1A79-4290-ABE4-533280281D04}" type="presParOf" srcId="{69107ECA-1137-4113-B4FC-005BA4755D11}" destId="{A1205CC2-7568-4974-844D-8517EEE7B9C2}" srcOrd="6" destOrd="0" presId="urn:microsoft.com/office/officeart/2005/8/layout/hProcess9"/>
    <dgm:cxn modelId="{63FB6E8D-C7FB-41CC-A354-1F6B357B63CE}" type="presParOf" srcId="{69107ECA-1137-4113-B4FC-005BA4755D11}" destId="{BA339999-ABFE-472B-9363-DC55496959DC}" srcOrd="7" destOrd="0" presId="urn:microsoft.com/office/officeart/2005/8/layout/hProcess9"/>
    <dgm:cxn modelId="{E0997DD1-99F5-4708-9148-E8F22582E90E}" type="presParOf" srcId="{69107ECA-1137-4113-B4FC-005BA4755D11}" destId="{B573C317-33D1-4508-81F9-3D5E8EE0CDB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916B9-A007-4E14-96B4-6BE6EF8B24F2}" type="doc">
      <dgm:prSet loTypeId="urn:microsoft.com/office/officeart/2005/8/layout/vList6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80941FEC-8C1C-4348-BCB4-155281843A16}">
      <dgm:prSet phldrT="[Texto]"/>
      <dgm:spPr/>
      <dgm:t>
        <a:bodyPr/>
        <a:lstStyle/>
        <a:p>
          <a:r>
            <a:rPr lang="en-US" dirty="0" smtClean="0"/>
            <a:t>CAPTACION DE DATOS</a:t>
          </a:r>
          <a:endParaRPr lang="en-US" dirty="0"/>
        </a:p>
      </dgm:t>
    </dgm:pt>
    <dgm:pt modelId="{F9E9E582-130B-423B-A71D-A04AA0977CD7}" type="parTrans" cxnId="{FD3E69C3-6749-445F-BBDE-9ECF34A9F8D2}">
      <dgm:prSet/>
      <dgm:spPr/>
      <dgm:t>
        <a:bodyPr/>
        <a:lstStyle/>
        <a:p>
          <a:endParaRPr lang="en-US"/>
        </a:p>
      </dgm:t>
    </dgm:pt>
    <dgm:pt modelId="{6CBA165B-E657-4D40-9E38-B0C8AFD5872B}" type="sibTrans" cxnId="{FD3E69C3-6749-445F-BBDE-9ECF34A9F8D2}">
      <dgm:prSet/>
      <dgm:spPr/>
      <dgm:t>
        <a:bodyPr/>
        <a:lstStyle/>
        <a:p>
          <a:endParaRPr lang="en-US"/>
        </a:p>
      </dgm:t>
    </dgm:pt>
    <dgm:pt modelId="{9C85BEF1-2C9B-4A08-B7E2-11B402D0C8CB}">
      <dgm:prSet phldrT="[Texto]" custT="1"/>
      <dgm:spPr/>
      <dgm:t>
        <a:bodyPr/>
        <a:lstStyle/>
        <a:p>
          <a:pPr algn="just"/>
          <a:r>
            <a:rPr lang="en-US" sz="2800" dirty="0" smtClean="0"/>
            <a:t>IDENTIFICACION </a:t>
          </a:r>
          <a:endParaRPr lang="en-US" sz="2800" dirty="0"/>
        </a:p>
      </dgm:t>
    </dgm:pt>
    <dgm:pt modelId="{19FB20C1-9199-4D26-B873-5B048E98AEA2}" type="parTrans" cxnId="{5D48ECA7-DAA0-4D12-8432-51B691F4658F}">
      <dgm:prSet/>
      <dgm:spPr/>
      <dgm:t>
        <a:bodyPr/>
        <a:lstStyle/>
        <a:p>
          <a:endParaRPr lang="en-US"/>
        </a:p>
      </dgm:t>
    </dgm:pt>
    <dgm:pt modelId="{14288980-07F5-4F40-B212-B6ED39447115}" type="sibTrans" cxnId="{5D48ECA7-DAA0-4D12-8432-51B691F4658F}">
      <dgm:prSet/>
      <dgm:spPr/>
      <dgm:t>
        <a:bodyPr/>
        <a:lstStyle/>
        <a:p>
          <a:endParaRPr lang="en-US"/>
        </a:p>
      </dgm:t>
    </dgm:pt>
    <dgm:pt modelId="{3F0EDF67-64B7-4DB5-8DFD-1D03CE9F8EED}">
      <dgm:prSet phldrT="[Texto]" custT="1"/>
      <dgm:spPr/>
      <dgm:t>
        <a:bodyPr/>
        <a:lstStyle/>
        <a:p>
          <a:pPr algn="just"/>
          <a:r>
            <a:rPr lang="en-US" sz="2800" dirty="0" smtClean="0"/>
            <a:t>ANALISIS</a:t>
          </a:r>
          <a:endParaRPr lang="en-US" sz="2800" dirty="0"/>
        </a:p>
      </dgm:t>
    </dgm:pt>
    <dgm:pt modelId="{699F64F3-D260-4B65-9120-EE347F32C809}" type="parTrans" cxnId="{BA7DC7E5-9B87-43A0-A0DD-B860E47B7E57}">
      <dgm:prSet/>
      <dgm:spPr/>
      <dgm:t>
        <a:bodyPr/>
        <a:lstStyle/>
        <a:p>
          <a:endParaRPr lang="en-US"/>
        </a:p>
      </dgm:t>
    </dgm:pt>
    <dgm:pt modelId="{D5C880EC-5E25-4D5B-A840-32FA773A59CF}" type="sibTrans" cxnId="{BA7DC7E5-9B87-43A0-A0DD-B860E47B7E57}">
      <dgm:prSet/>
      <dgm:spPr/>
      <dgm:t>
        <a:bodyPr/>
        <a:lstStyle/>
        <a:p>
          <a:endParaRPr lang="en-US"/>
        </a:p>
      </dgm:t>
    </dgm:pt>
    <dgm:pt modelId="{3232383A-A9BB-475D-A129-326B82956D81}">
      <dgm:prSet phldrT="[Texto]"/>
      <dgm:spPr/>
      <dgm:t>
        <a:bodyPr/>
        <a:lstStyle/>
        <a:p>
          <a:r>
            <a:rPr lang="en-US" dirty="0" smtClean="0"/>
            <a:t>PROCESAMIENTO DE DATOS</a:t>
          </a:r>
          <a:endParaRPr lang="en-US" dirty="0"/>
        </a:p>
      </dgm:t>
    </dgm:pt>
    <dgm:pt modelId="{5D1AACAA-FD6A-4924-AE58-0070FF544336}" type="parTrans" cxnId="{F2994C6E-47CC-4218-8B4D-606F636BCAA3}">
      <dgm:prSet/>
      <dgm:spPr/>
      <dgm:t>
        <a:bodyPr/>
        <a:lstStyle/>
        <a:p>
          <a:endParaRPr lang="en-US"/>
        </a:p>
      </dgm:t>
    </dgm:pt>
    <dgm:pt modelId="{421A080F-5D23-45E2-A6F1-20AF0218C632}" type="sibTrans" cxnId="{F2994C6E-47CC-4218-8B4D-606F636BCAA3}">
      <dgm:prSet/>
      <dgm:spPr/>
      <dgm:t>
        <a:bodyPr/>
        <a:lstStyle/>
        <a:p>
          <a:endParaRPr lang="en-US"/>
        </a:p>
      </dgm:t>
    </dgm:pt>
    <dgm:pt modelId="{D042C7E0-5E2C-44E5-A6AC-0ED99BEDA526}">
      <dgm:prSet phldrT="[Texto]"/>
      <dgm:spPr/>
      <dgm:t>
        <a:bodyPr/>
        <a:lstStyle/>
        <a:p>
          <a:r>
            <a:rPr lang="en-US" dirty="0" smtClean="0"/>
            <a:t>SALIDA DE INFORMACION</a:t>
          </a:r>
          <a:endParaRPr lang="en-US" dirty="0"/>
        </a:p>
      </dgm:t>
    </dgm:pt>
    <dgm:pt modelId="{FDFE077E-FD4C-4261-B1FE-8420E545D99A}" type="parTrans" cxnId="{1881CD2B-966B-4B7A-9B2F-6D001A4C6A16}">
      <dgm:prSet/>
      <dgm:spPr/>
      <dgm:t>
        <a:bodyPr/>
        <a:lstStyle/>
        <a:p>
          <a:endParaRPr lang="en-US"/>
        </a:p>
      </dgm:t>
    </dgm:pt>
    <dgm:pt modelId="{942AFDA8-46E8-4296-B25B-CB2A27561428}" type="sibTrans" cxnId="{1881CD2B-966B-4B7A-9B2F-6D001A4C6A16}">
      <dgm:prSet/>
      <dgm:spPr/>
      <dgm:t>
        <a:bodyPr/>
        <a:lstStyle/>
        <a:p>
          <a:endParaRPr lang="en-US"/>
        </a:p>
      </dgm:t>
    </dgm:pt>
    <dgm:pt modelId="{32D90CB7-8237-487F-AB55-4469DCD01AB1}">
      <dgm:prSet phldrT="[Texto]"/>
      <dgm:spPr/>
      <dgm:t>
        <a:bodyPr/>
        <a:lstStyle/>
        <a:p>
          <a:pPr algn="just"/>
          <a:r>
            <a:rPr lang="en-US" dirty="0" smtClean="0"/>
            <a:t>     CLASIFICACION DE QUE?</a:t>
          </a:r>
          <a:endParaRPr lang="en-US" dirty="0"/>
        </a:p>
      </dgm:t>
    </dgm:pt>
    <dgm:pt modelId="{46B900F9-BB18-44D8-91B1-F3BB2745FE88}" type="parTrans" cxnId="{5C719129-7C49-4271-8830-D670A582B2CF}">
      <dgm:prSet/>
      <dgm:spPr/>
      <dgm:t>
        <a:bodyPr/>
        <a:lstStyle/>
        <a:p>
          <a:endParaRPr lang="en-US"/>
        </a:p>
      </dgm:t>
    </dgm:pt>
    <dgm:pt modelId="{E70BAC99-FA54-4CC7-A8A1-667030F9E82A}" type="sibTrans" cxnId="{5C719129-7C49-4271-8830-D670A582B2CF}">
      <dgm:prSet/>
      <dgm:spPr/>
      <dgm:t>
        <a:bodyPr/>
        <a:lstStyle/>
        <a:p>
          <a:endParaRPr lang="en-US"/>
        </a:p>
      </dgm:t>
    </dgm:pt>
    <dgm:pt modelId="{695CDDE7-688D-4764-A5C8-BE41F44CDF42}">
      <dgm:prSet phldrT="[Texto]"/>
      <dgm:spPr/>
      <dgm:t>
        <a:bodyPr/>
        <a:lstStyle/>
        <a:p>
          <a:pPr algn="just"/>
          <a:r>
            <a:rPr lang="en-US" dirty="0" smtClean="0"/>
            <a:t>REGIST RACION DONDE Y CON QUE?</a:t>
          </a:r>
          <a:endParaRPr lang="en-US" dirty="0"/>
        </a:p>
      </dgm:t>
    </dgm:pt>
    <dgm:pt modelId="{1702C5E2-296A-4BE1-9551-33554EFACEED}" type="parTrans" cxnId="{318105E3-6528-462F-BA4C-49B1D017308E}">
      <dgm:prSet/>
      <dgm:spPr/>
      <dgm:t>
        <a:bodyPr/>
        <a:lstStyle/>
        <a:p>
          <a:endParaRPr lang="en-US"/>
        </a:p>
      </dgm:t>
    </dgm:pt>
    <dgm:pt modelId="{374FB738-1594-46B5-9F62-7E3B5A807F3F}" type="sibTrans" cxnId="{318105E3-6528-462F-BA4C-49B1D017308E}">
      <dgm:prSet/>
      <dgm:spPr/>
      <dgm:t>
        <a:bodyPr/>
        <a:lstStyle/>
        <a:p>
          <a:endParaRPr lang="en-US"/>
        </a:p>
      </dgm:t>
    </dgm:pt>
    <dgm:pt modelId="{EFB4836E-1B46-4E3F-AF27-3C1ADE3F4999}">
      <dgm:prSet phldrT="[Texto]"/>
      <dgm:spPr/>
      <dgm:t>
        <a:bodyPr/>
        <a:lstStyle/>
        <a:p>
          <a:pPr algn="just"/>
          <a:r>
            <a:rPr lang="en-US" dirty="0" smtClean="0"/>
            <a:t>CALCULO DE SALDOS</a:t>
          </a:r>
          <a:endParaRPr lang="en-US" dirty="0"/>
        </a:p>
      </dgm:t>
    </dgm:pt>
    <dgm:pt modelId="{C51C5EEF-9076-440D-88DF-1D33476EDC47}" type="parTrans" cxnId="{3C2A0257-D516-450D-A9AC-AFA3D7F9E5EC}">
      <dgm:prSet/>
      <dgm:spPr/>
      <dgm:t>
        <a:bodyPr/>
        <a:lstStyle/>
        <a:p>
          <a:endParaRPr lang="en-US"/>
        </a:p>
      </dgm:t>
    </dgm:pt>
    <dgm:pt modelId="{BE45CA75-B1DC-4CCD-B38F-DCE9F30D4754}" type="sibTrans" cxnId="{3C2A0257-D516-450D-A9AC-AFA3D7F9E5EC}">
      <dgm:prSet/>
      <dgm:spPr/>
      <dgm:t>
        <a:bodyPr/>
        <a:lstStyle/>
        <a:p>
          <a:endParaRPr lang="en-US"/>
        </a:p>
      </dgm:t>
    </dgm:pt>
    <dgm:pt modelId="{F13E4DB9-12FF-47B6-B4D5-426847F40EE4}">
      <dgm:prSet phldrT="[Texto]"/>
      <dgm:spPr/>
      <dgm:t>
        <a:bodyPr/>
        <a:lstStyle/>
        <a:p>
          <a:pPr algn="just"/>
          <a:r>
            <a:rPr lang="en-US" dirty="0" smtClean="0"/>
            <a:t>ALMACENAMIENTO</a:t>
          </a:r>
          <a:endParaRPr lang="en-US" dirty="0"/>
        </a:p>
      </dgm:t>
    </dgm:pt>
    <dgm:pt modelId="{133651D0-E544-40BF-95AF-EF429B28AF87}" type="parTrans" cxnId="{B26E5792-0C63-4AAE-85A7-8BA553A8F137}">
      <dgm:prSet/>
      <dgm:spPr/>
      <dgm:t>
        <a:bodyPr/>
        <a:lstStyle/>
        <a:p>
          <a:endParaRPr lang="en-US"/>
        </a:p>
      </dgm:t>
    </dgm:pt>
    <dgm:pt modelId="{5D18A886-542C-4761-9708-D638BEFFE2FE}" type="sibTrans" cxnId="{B26E5792-0C63-4AAE-85A7-8BA553A8F137}">
      <dgm:prSet/>
      <dgm:spPr/>
      <dgm:t>
        <a:bodyPr/>
        <a:lstStyle/>
        <a:p>
          <a:endParaRPr lang="en-US"/>
        </a:p>
      </dgm:t>
    </dgm:pt>
    <dgm:pt modelId="{91CC7FBD-8740-4E9C-A1EF-6A4218040A9B}">
      <dgm:prSet custT="1"/>
      <dgm:spPr/>
      <dgm:t>
        <a:bodyPr/>
        <a:lstStyle/>
        <a:p>
          <a:r>
            <a:rPr lang="en-US" sz="2000" dirty="0" smtClean="0"/>
            <a:t>INFORMES INTERNOS</a:t>
          </a:r>
          <a:endParaRPr lang="en-US" sz="2000" dirty="0"/>
        </a:p>
      </dgm:t>
    </dgm:pt>
    <dgm:pt modelId="{F8F487E7-AF78-40AD-830E-29F1754D5D17}" type="parTrans" cxnId="{A0F0190C-AD41-4596-A3C0-81D5446E9EEA}">
      <dgm:prSet/>
      <dgm:spPr/>
      <dgm:t>
        <a:bodyPr/>
        <a:lstStyle/>
        <a:p>
          <a:endParaRPr lang="en-US"/>
        </a:p>
      </dgm:t>
    </dgm:pt>
    <dgm:pt modelId="{9EFC4787-C964-4A04-90E6-7D922EB113F1}" type="sibTrans" cxnId="{A0F0190C-AD41-4596-A3C0-81D5446E9EEA}">
      <dgm:prSet/>
      <dgm:spPr/>
      <dgm:t>
        <a:bodyPr/>
        <a:lstStyle/>
        <a:p>
          <a:endParaRPr lang="en-US"/>
        </a:p>
      </dgm:t>
    </dgm:pt>
    <dgm:pt modelId="{1934714B-D96D-45B3-9363-4B38FA176719}">
      <dgm:prSet custT="1"/>
      <dgm:spPr/>
      <dgm:t>
        <a:bodyPr/>
        <a:lstStyle/>
        <a:p>
          <a:r>
            <a:rPr lang="en-US" sz="2000" dirty="0" smtClean="0"/>
            <a:t>INFORMES EXTERNOS</a:t>
          </a:r>
          <a:endParaRPr lang="en-US" sz="2000" dirty="0"/>
        </a:p>
      </dgm:t>
    </dgm:pt>
    <dgm:pt modelId="{5C70B00D-B1A0-4A8C-AE21-810F17051377}" type="parTrans" cxnId="{E3BE32A9-6DAD-4D4B-90BF-1BC14066438B}">
      <dgm:prSet/>
      <dgm:spPr/>
      <dgm:t>
        <a:bodyPr/>
        <a:lstStyle/>
        <a:p>
          <a:endParaRPr lang="en-US"/>
        </a:p>
      </dgm:t>
    </dgm:pt>
    <dgm:pt modelId="{D9E8A9B6-0D13-4378-BFF1-AC96BA5DBF77}" type="sibTrans" cxnId="{E3BE32A9-6DAD-4D4B-90BF-1BC14066438B}">
      <dgm:prSet/>
      <dgm:spPr/>
      <dgm:t>
        <a:bodyPr/>
        <a:lstStyle/>
        <a:p>
          <a:endParaRPr lang="en-US"/>
        </a:p>
      </dgm:t>
    </dgm:pt>
    <dgm:pt modelId="{B20D40A1-A197-4D39-A7D7-9CEB0F49CF73}" type="pres">
      <dgm:prSet presAssocID="{024916B9-A007-4E14-96B4-6BE6EF8B24F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BF4CCA3-82CE-4D0D-A254-F37B96F26CDA}" type="pres">
      <dgm:prSet presAssocID="{80941FEC-8C1C-4348-BCB4-155281843A16}" presName="linNode" presStyleCnt="0"/>
      <dgm:spPr/>
    </dgm:pt>
    <dgm:pt modelId="{741B1843-FF7E-4955-9B35-CFBE5CD55C22}" type="pres">
      <dgm:prSet presAssocID="{80941FEC-8C1C-4348-BCB4-155281843A16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17125-9C60-4CFB-8756-26B59E043439}" type="pres">
      <dgm:prSet presAssocID="{80941FEC-8C1C-4348-BCB4-155281843A16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1287B1-5022-423E-B0E4-A62499505017}" type="pres">
      <dgm:prSet presAssocID="{6CBA165B-E657-4D40-9E38-B0C8AFD5872B}" presName="spacing" presStyleCnt="0"/>
      <dgm:spPr/>
    </dgm:pt>
    <dgm:pt modelId="{8047235C-5594-4FB3-ADD6-816F2D07C84C}" type="pres">
      <dgm:prSet presAssocID="{3232383A-A9BB-475D-A129-326B82956D81}" presName="linNode" presStyleCnt="0"/>
      <dgm:spPr/>
    </dgm:pt>
    <dgm:pt modelId="{6415D58B-CDE4-400E-B820-A635F42AA28F}" type="pres">
      <dgm:prSet presAssocID="{3232383A-A9BB-475D-A129-326B82956D81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E6302-D164-4286-A8BA-6F3BCB9BE145}" type="pres">
      <dgm:prSet presAssocID="{3232383A-A9BB-475D-A129-326B82956D81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5A209-DEF2-4EA2-9149-7C3027361C1D}" type="pres">
      <dgm:prSet presAssocID="{421A080F-5D23-45E2-A6F1-20AF0218C632}" presName="spacing" presStyleCnt="0"/>
      <dgm:spPr/>
    </dgm:pt>
    <dgm:pt modelId="{7BAD34E8-F9D8-433F-B938-966DFDFBC64A}" type="pres">
      <dgm:prSet presAssocID="{D042C7E0-5E2C-44E5-A6AC-0ED99BEDA526}" presName="linNode" presStyleCnt="0"/>
      <dgm:spPr/>
    </dgm:pt>
    <dgm:pt modelId="{18DF337D-CDAB-445B-A327-A1A18A7BFB45}" type="pres">
      <dgm:prSet presAssocID="{D042C7E0-5E2C-44E5-A6AC-0ED99BEDA52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D94A8-AE94-48BC-A66A-A7D9FF1F430C}" type="pres">
      <dgm:prSet presAssocID="{D042C7E0-5E2C-44E5-A6AC-0ED99BEDA52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C9DD50-2CF3-4EF9-A457-9C5A5B3238BD}" type="presOf" srcId="{3F0EDF67-64B7-4DB5-8DFD-1D03CE9F8EED}" destId="{FA617125-9C60-4CFB-8756-26B59E043439}" srcOrd="0" destOrd="1" presId="urn:microsoft.com/office/officeart/2005/8/layout/vList6"/>
    <dgm:cxn modelId="{F62C8EE3-CE3C-4BBD-ADC1-A993FB7D27D2}" type="presOf" srcId="{91CC7FBD-8740-4E9C-A1EF-6A4218040A9B}" destId="{C1DD94A8-AE94-48BC-A66A-A7D9FF1F430C}" srcOrd="0" destOrd="0" presId="urn:microsoft.com/office/officeart/2005/8/layout/vList6"/>
    <dgm:cxn modelId="{1881CD2B-966B-4B7A-9B2F-6D001A4C6A16}" srcId="{024916B9-A007-4E14-96B4-6BE6EF8B24F2}" destId="{D042C7E0-5E2C-44E5-A6AC-0ED99BEDA526}" srcOrd="2" destOrd="0" parTransId="{FDFE077E-FD4C-4261-B1FE-8420E545D99A}" sibTransId="{942AFDA8-46E8-4296-B25B-CB2A27561428}"/>
    <dgm:cxn modelId="{E3BE32A9-6DAD-4D4B-90BF-1BC14066438B}" srcId="{D042C7E0-5E2C-44E5-A6AC-0ED99BEDA526}" destId="{1934714B-D96D-45B3-9363-4B38FA176719}" srcOrd="1" destOrd="0" parTransId="{5C70B00D-B1A0-4A8C-AE21-810F17051377}" sibTransId="{D9E8A9B6-0D13-4378-BFF1-AC96BA5DBF77}"/>
    <dgm:cxn modelId="{BA7DC7E5-9B87-43A0-A0DD-B860E47B7E57}" srcId="{80941FEC-8C1C-4348-BCB4-155281843A16}" destId="{3F0EDF67-64B7-4DB5-8DFD-1D03CE9F8EED}" srcOrd="1" destOrd="0" parTransId="{699F64F3-D260-4B65-9120-EE347F32C809}" sibTransId="{D5C880EC-5E25-4D5B-A840-32FA773A59CF}"/>
    <dgm:cxn modelId="{F2994C6E-47CC-4218-8B4D-606F636BCAA3}" srcId="{024916B9-A007-4E14-96B4-6BE6EF8B24F2}" destId="{3232383A-A9BB-475D-A129-326B82956D81}" srcOrd="1" destOrd="0" parTransId="{5D1AACAA-FD6A-4924-AE58-0070FF544336}" sibTransId="{421A080F-5D23-45E2-A6F1-20AF0218C632}"/>
    <dgm:cxn modelId="{5D48ECA7-DAA0-4D12-8432-51B691F4658F}" srcId="{80941FEC-8C1C-4348-BCB4-155281843A16}" destId="{9C85BEF1-2C9B-4A08-B7E2-11B402D0C8CB}" srcOrd="0" destOrd="0" parTransId="{19FB20C1-9199-4D26-B873-5B048E98AEA2}" sibTransId="{14288980-07F5-4F40-B212-B6ED39447115}"/>
    <dgm:cxn modelId="{A9DB66DD-4A69-4C6C-9959-A0D0BAF374BE}" type="presOf" srcId="{9C85BEF1-2C9B-4A08-B7E2-11B402D0C8CB}" destId="{FA617125-9C60-4CFB-8756-26B59E043439}" srcOrd="0" destOrd="0" presId="urn:microsoft.com/office/officeart/2005/8/layout/vList6"/>
    <dgm:cxn modelId="{FD3E69C3-6749-445F-BBDE-9ECF34A9F8D2}" srcId="{024916B9-A007-4E14-96B4-6BE6EF8B24F2}" destId="{80941FEC-8C1C-4348-BCB4-155281843A16}" srcOrd="0" destOrd="0" parTransId="{F9E9E582-130B-423B-A71D-A04AA0977CD7}" sibTransId="{6CBA165B-E657-4D40-9E38-B0C8AFD5872B}"/>
    <dgm:cxn modelId="{83EB81A7-51BE-46A3-BDF7-9F3A40B7B3A2}" type="presOf" srcId="{F13E4DB9-12FF-47B6-B4D5-426847F40EE4}" destId="{53FE6302-D164-4286-A8BA-6F3BCB9BE145}" srcOrd="0" destOrd="3" presId="urn:microsoft.com/office/officeart/2005/8/layout/vList6"/>
    <dgm:cxn modelId="{AF0B02DA-F444-495F-9330-510C91C1894A}" type="presOf" srcId="{695CDDE7-688D-4764-A5C8-BE41F44CDF42}" destId="{53FE6302-D164-4286-A8BA-6F3BCB9BE145}" srcOrd="0" destOrd="1" presId="urn:microsoft.com/office/officeart/2005/8/layout/vList6"/>
    <dgm:cxn modelId="{B26E5792-0C63-4AAE-85A7-8BA553A8F137}" srcId="{32D90CB7-8237-487F-AB55-4469DCD01AB1}" destId="{F13E4DB9-12FF-47B6-B4D5-426847F40EE4}" srcOrd="2" destOrd="0" parTransId="{133651D0-E544-40BF-95AF-EF429B28AF87}" sibTransId="{5D18A886-542C-4761-9708-D638BEFFE2FE}"/>
    <dgm:cxn modelId="{83CD5F8F-BA34-4A6C-8A9F-6584769D3EB2}" type="presOf" srcId="{80941FEC-8C1C-4348-BCB4-155281843A16}" destId="{741B1843-FF7E-4955-9B35-CFBE5CD55C22}" srcOrd="0" destOrd="0" presId="urn:microsoft.com/office/officeart/2005/8/layout/vList6"/>
    <dgm:cxn modelId="{5C719129-7C49-4271-8830-D670A582B2CF}" srcId="{3232383A-A9BB-475D-A129-326B82956D81}" destId="{32D90CB7-8237-487F-AB55-4469DCD01AB1}" srcOrd="0" destOrd="0" parTransId="{46B900F9-BB18-44D8-91B1-F3BB2745FE88}" sibTransId="{E70BAC99-FA54-4CC7-A8A1-667030F9E82A}"/>
    <dgm:cxn modelId="{3C2A0257-D516-450D-A9AC-AFA3D7F9E5EC}" srcId="{32D90CB7-8237-487F-AB55-4469DCD01AB1}" destId="{EFB4836E-1B46-4E3F-AF27-3C1ADE3F4999}" srcOrd="1" destOrd="0" parTransId="{C51C5EEF-9076-440D-88DF-1D33476EDC47}" sibTransId="{BE45CA75-B1DC-4CCD-B38F-DCE9F30D4754}"/>
    <dgm:cxn modelId="{7019D1FE-AC9C-4DDB-8494-2CA469236A0C}" type="presOf" srcId="{EFB4836E-1B46-4E3F-AF27-3C1ADE3F4999}" destId="{53FE6302-D164-4286-A8BA-6F3BCB9BE145}" srcOrd="0" destOrd="2" presId="urn:microsoft.com/office/officeart/2005/8/layout/vList6"/>
    <dgm:cxn modelId="{A0F0190C-AD41-4596-A3C0-81D5446E9EEA}" srcId="{D042C7E0-5E2C-44E5-A6AC-0ED99BEDA526}" destId="{91CC7FBD-8740-4E9C-A1EF-6A4218040A9B}" srcOrd="0" destOrd="0" parTransId="{F8F487E7-AF78-40AD-830E-29F1754D5D17}" sibTransId="{9EFC4787-C964-4A04-90E6-7D922EB113F1}"/>
    <dgm:cxn modelId="{C7922175-B59C-42D7-80D7-C49087C72B49}" type="presOf" srcId="{D042C7E0-5E2C-44E5-A6AC-0ED99BEDA526}" destId="{18DF337D-CDAB-445B-A327-A1A18A7BFB45}" srcOrd="0" destOrd="0" presId="urn:microsoft.com/office/officeart/2005/8/layout/vList6"/>
    <dgm:cxn modelId="{1288278C-553D-4B44-94D1-983C2BBB0610}" type="presOf" srcId="{024916B9-A007-4E14-96B4-6BE6EF8B24F2}" destId="{B20D40A1-A197-4D39-A7D7-9CEB0F49CF73}" srcOrd="0" destOrd="0" presId="urn:microsoft.com/office/officeart/2005/8/layout/vList6"/>
    <dgm:cxn modelId="{88BA07DD-37A8-451F-B13D-ADAC4C8D4A15}" type="presOf" srcId="{3232383A-A9BB-475D-A129-326B82956D81}" destId="{6415D58B-CDE4-400E-B820-A635F42AA28F}" srcOrd="0" destOrd="0" presId="urn:microsoft.com/office/officeart/2005/8/layout/vList6"/>
    <dgm:cxn modelId="{DFC7FD1A-C10D-4AA1-B4A3-C13FF874446A}" type="presOf" srcId="{1934714B-D96D-45B3-9363-4B38FA176719}" destId="{C1DD94A8-AE94-48BC-A66A-A7D9FF1F430C}" srcOrd="0" destOrd="1" presId="urn:microsoft.com/office/officeart/2005/8/layout/vList6"/>
    <dgm:cxn modelId="{9DF244F9-3309-4E8A-A39F-27C5B5538E99}" type="presOf" srcId="{32D90CB7-8237-487F-AB55-4469DCD01AB1}" destId="{53FE6302-D164-4286-A8BA-6F3BCB9BE145}" srcOrd="0" destOrd="0" presId="urn:microsoft.com/office/officeart/2005/8/layout/vList6"/>
    <dgm:cxn modelId="{318105E3-6528-462F-BA4C-49B1D017308E}" srcId="{32D90CB7-8237-487F-AB55-4469DCD01AB1}" destId="{695CDDE7-688D-4764-A5C8-BE41F44CDF42}" srcOrd="0" destOrd="0" parTransId="{1702C5E2-296A-4BE1-9551-33554EFACEED}" sibTransId="{374FB738-1594-46B5-9F62-7E3B5A807F3F}"/>
    <dgm:cxn modelId="{017E26DA-C945-4039-845C-D1F881784AF2}" type="presParOf" srcId="{B20D40A1-A197-4D39-A7D7-9CEB0F49CF73}" destId="{FBF4CCA3-82CE-4D0D-A254-F37B96F26CDA}" srcOrd="0" destOrd="0" presId="urn:microsoft.com/office/officeart/2005/8/layout/vList6"/>
    <dgm:cxn modelId="{66A473D5-55DD-4200-9FD2-1D3B8F2C86DB}" type="presParOf" srcId="{FBF4CCA3-82CE-4D0D-A254-F37B96F26CDA}" destId="{741B1843-FF7E-4955-9B35-CFBE5CD55C22}" srcOrd="0" destOrd="0" presId="urn:microsoft.com/office/officeart/2005/8/layout/vList6"/>
    <dgm:cxn modelId="{B0E883AD-2857-4E61-A649-C1E2982B056F}" type="presParOf" srcId="{FBF4CCA3-82CE-4D0D-A254-F37B96F26CDA}" destId="{FA617125-9C60-4CFB-8756-26B59E043439}" srcOrd="1" destOrd="0" presId="urn:microsoft.com/office/officeart/2005/8/layout/vList6"/>
    <dgm:cxn modelId="{0E801853-7514-4A45-B678-7A682DCB37E0}" type="presParOf" srcId="{B20D40A1-A197-4D39-A7D7-9CEB0F49CF73}" destId="{CC1287B1-5022-423E-B0E4-A62499505017}" srcOrd="1" destOrd="0" presId="urn:microsoft.com/office/officeart/2005/8/layout/vList6"/>
    <dgm:cxn modelId="{DD2770A3-9531-4A1F-A530-4D3E156DBC2F}" type="presParOf" srcId="{B20D40A1-A197-4D39-A7D7-9CEB0F49CF73}" destId="{8047235C-5594-4FB3-ADD6-816F2D07C84C}" srcOrd="2" destOrd="0" presId="urn:microsoft.com/office/officeart/2005/8/layout/vList6"/>
    <dgm:cxn modelId="{16F2888A-76B3-414B-9D2E-AF7DBCB6BE58}" type="presParOf" srcId="{8047235C-5594-4FB3-ADD6-816F2D07C84C}" destId="{6415D58B-CDE4-400E-B820-A635F42AA28F}" srcOrd="0" destOrd="0" presId="urn:microsoft.com/office/officeart/2005/8/layout/vList6"/>
    <dgm:cxn modelId="{30C45306-7760-43FF-BD72-B1E02A9E22A5}" type="presParOf" srcId="{8047235C-5594-4FB3-ADD6-816F2D07C84C}" destId="{53FE6302-D164-4286-A8BA-6F3BCB9BE145}" srcOrd="1" destOrd="0" presId="urn:microsoft.com/office/officeart/2005/8/layout/vList6"/>
    <dgm:cxn modelId="{9730069C-DD17-4BD3-B580-B72E4CFB20F4}" type="presParOf" srcId="{B20D40A1-A197-4D39-A7D7-9CEB0F49CF73}" destId="{F325A209-DEF2-4EA2-9149-7C3027361C1D}" srcOrd="3" destOrd="0" presId="urn:microsoft.com/office/officeart/2005/8/layout/vList6"/>
    <dgm:cxn modelId="{5B704D4B-D3EA-4C38-B519-F3C8F940978D}" type="presParOf" srcId="{B20D40A1-A197-4D39-A7D7-9CEB0F49CF73}" destId="{7BAD34E8-F9D8-433F-B938-966DFDFBC64A}" srcOrd="4" destOrd="0" presId="urn:microsoft.com/office/officeart/2005/8/layout/vList6"/>
    <dgm:cxn modelId="{D5EC595F-BF0A-4B1E-8C29-38435BED2F18}" type="presParOf" srcId="{7BAD34E8-F9D8-433F-B938-966DFDFBC64A}" destId="{18DF337D-CDAB-445B-A327-A1A18A7BFB45}" srcOrd="0" destOrd="0" presId="urn:microsoft.com/office/officeart/2005/8/layout/vList6"/>
    <dgm:cxn modelId="{6E9DE6D3-F298-4252-A6E1-DC1A96EA8C20}" type="presParOf" srcId="{7BAD34E8-F9D8-433F-B938-966DFDFBC64A}" destId="{C1DD94A8-AE94-48BC-A66A-A7D9FF1F430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CC2FDC-3E96-438F-B688-D500FF3A4E27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9F6B6BF-C44B-4423-8B1E-236F60131605}">
      <dgm:prSet phldrT="[Texto]"/>
      <dgm:spPr/>
      <dgm:t>
        <a:bodyPr/>
        <a:lstStyle/>
        <a:p>
          <a:r>
            <a:rPr lang="en-US" dirty="0" smtClean="0"/>
            <a:t>COMPROBANTES</a:t>
          </a:r>
          <a:endParaRPr lang="en-US" dirty="0"/>
        </a:p>
      </dgm:t>
    </dgm:pt>
    <dgm:pt modelId="{3D826FF7-72E1-4D81-B603-997EA6888FFB}" type="parTrans" cxnId="{788D3441-A141-4C41-A86E-324C11EAC9D2}">
      <dgm:prSet/>
      <dgm:spPr/>
      <dgm:t>
        <a:bodyPr/>
        <a:lstStyle/>
        <a:p>
          <a:endParaRPr lang="en-US"/>
        </a:p>
      </dgm:t>
    </dgm:pt>
    <dgm:pt modelId="{2B17179F-08D6-408D-A956-4425BC355453}" type="sibTrans" cxnId="{788D3441-A141-4C41-A86E-324C11EAC9D2}">
      <dgm:prSet/>
      <dgm:spPr/>
      <dgm:t>
        <a:bodyPr/>
        <a:lstStyle/>
        <a:p>
          <a:endParaRPr lang="en-US"/>
        </a:p>
      </dgm:t>
    </dgm:pt>
    <dgm:pt modelId="{346AA19D-AABF-4C82-A6E0-CEF187A757FB}">
      <dgm:prSet phldrT="[Texto]" phldr="1"/>
      <dgm:spPr/>
      <dgm:t>
        <a:bodyPr/>
        <a:lstStyle/>
        <a:p>
          <a:endParaRPr lang="en-US"/>
        </a:p>
      </dgm:t>
    </dgm:pt>
    <dgm:pt modelId="{4278BA33-039C-44E4-85A5-F39807F13D4C}" type="parTrans" cxnId="{5B75544D-9C3B-4ACD-A62B-970069205DEA}">
      <dgm:prSet/>
      <dgm:spPr/>
      <dgm:t>
        <a:bodyPr/>
        <a:lstStyle/>
        <a:p>
          <a:endParaRPr lang="en-US"/>
        </a:p>
      </dgm:t>
    </dgm:pt>
    <dgm:pt modelId="{635FC6BE-E97D-4389-AACA-405151D6DCD8}" type="sibTrans" cxnId="{5B75544D-9C3B-4ACD-A62B-970069205DEA}">
      <dgm:prSet/>
      <dgm:spPr/>
      <dgm:t>
        <a:bodyPr/>
        <a:lstStyle/>
        <a:p>
          <a:endParaRPr lang="en-US"/>
        </a:p>
      </dgm:t>
    </dgm:pt>
    <dgm:pt modelId="{B3B111A0-FF37-46FD-B7B3-BC76E0492985}">
      <dgm:prSet phldrT="[Texto]"/>
      <dgm:spPr/>
      <dgm:t>
        <a:bodyPr/>
        <a:lstStyle/>
        <a:p>
          <a:r>
            <a:rPr lang="en-US" dirty="0" smtClean="0"/>
            <a:t>LIBRO DIARIO</a:t>
          </a:r>
          <a:endParaRPr lang="en-US" dirty="0"/>
        </a:p>
      </dgm:t>
    </dgm:pt>
    <dgm:pt modelId="{92107E8D-B1F0-4386-A58B-7FE3DC1288A5}" type="parTrans" cxnId="{772D33A5-BA0A-477C-9B45-D9CC586150A4}">
      <dgm:prSet/>
      <dgm:spPr/>
      <dgm:t>
        <a:bodyPr/>
        <a:lstStyle/>
        <a:p>
          <a:endParaRPr lang="en-US"/>
        </a:p>
      </dgm:t>
    </dgm:pt>
    <dgm:pt modelId="{6BBFF9BF-3815-484E-B32D-C2BA2B592488}" type="sibTrans" cxnId="{772D33A5-BA0A-477C-9B45-D9CC586150A4}">
      <dgm:prSet/>
      <dgm:spPr/>
      <dgm:t>
        <a:bodyPr/>
        <a:lstStyle/>
        <a:p>
          <a:endParaRPr lang="en-US"/>
        </a:p>
      </dgm:t>
    </dgm:pt>
    <dgm:pt modelId="{E4C79774-5026-4022-92F2-E491973E7A69}">
      <dgm:prSet phldrT="[Texto]" phldr="1"/>
      <dgm:spPr/>
      <dgm:t>
        <a:bodyPr/>
        <a:lstStyle/>
        <a:p>
          <a:endParaRPr lang="en-US"/>
        </a:p>
      </dgm:t>
    </dgm:pt>
    <dgm:pt modelId="{371E6B78-741B-4849-B594-025CEF4021F8}" type="parTrans" cxnId="{5EC36BBD-B81C-45E2-9F97-51F91AE70376}">
      <dgm:prSet/>
      <dgm:spPr/>
      <dgm:t>
        <a:bodyPr/>
        <a:lstStyle/>
        <a:p>
          <a:endParaRPr lang="en-US"/>
        </a:p>
      </dgm:t>
    </dgm:pt>
    <dgm:pt modelId="{2609B47D-47F6-4021-94B2-47D5755ED391}" type="sibTrans" cxnId="{5EC36BBD-B81C-45E2-9F97-51F91AE70376}">
      <dgm:prSet/>
      <dgm:spPr/>
      <dgm:t>
        <a:bodyPr/>
        <a:lstStyle/>
        <a:p>
          <a:endParaRPr lang="en-US"/>
        </a:p>
      </dgm:t>
    </dgm:pt>
    <dgm:pt modelId="{6D802A00-B4FC-4552-A53A-FE710E52A3D3}">
      <dgm:prSet phldrT="[Texto]"/>
      <dgm:spPr/>
      <dgm:t>
        <a:bodyPr/>
        <a:lstStyle/>
        <a:p>
          <a:r>
            <a:rPr lang="en-US" dirty="0" smtClean="0"/>
            <a:t>LIBRO MAYOR</a:t>
          </a:r>
        </a:p>
        <a:p>
          <a:endParaRPr lang="en-US" dirty="0"/>
        </a:p>
      </dgm:t>
    </dgm:pt>
    <dgm:pt modelId="{920AC89F-D49C-4FAB-B825-EEE90EEB0D4D}" type="parTrans" cxnId="{D182BDC5-D6C6-4E63-A824-E9BB428FE58E}">
      <dgm:prSet/>
      <dgm:spPr/>
      <dgm:t>
        <a:bodyPr/>
        <a:lstStyle/>
        <a:p>
          <a:endParaRPr lang="en-US"/>
        </a:p>
      </dgm:t>
    </dgm:pt>
    <dgm:pt modelId="{AB7F641B-8440-4C2B-92A3-2968721DB56A}" type="sibTrans" cxnId="{D182BDC5-D6C6-4E63-A824-E9BB428FE58E}">
      <dgm:prSet/>
      <dgm:spPr/>
      <dgm:t>
        <a:bodyPr/>
        <a:lstStyle/>
        <a:p>
          <a:endParaRPr lang="en-US"/>
        </a:p>
      </dgm:t>
    </dgm:pt>
    <dgm:pt modelId="{3EC1053F-DD42-4065-9259-8BC7F59016D6}">
      <dgm:prSet phldrT="[Texto]"/>
      <dgm:spPr/>
      <dgm:t>
        <a:bodyPr/>
        <a:lstStyle/>
        <a:p>
          <a:r>
            <a:rPr lang="en-US" dirty="0" smtClean="0"/>
            <a:t>LIBRO INVENTARIO Y BALANCE</a:t>
          </a:r>
          <a:endParaRPr lang="en-US" dirty="0"/>
        </a:p>
      </dgm:t>
    </dgm:pt>
    <dgm:pt modelId="{5CADA8D5-F7B0-418C-885A-FCA2F4E64C42}" type="parTrans" cxnId="{9C3C95B5-DF1A-4A9B-A958-F401B52564FB}">
      <dgm:prSet/>
      <dgm:spPr/>
      <dgm:t>
        <a:bodyPr/>
        <a:lstStyle/>
        <a:p>
          <a:endParaRPr lang="en-US"/>
        </a:p>
      </dgm:t>
    </dgm:pt>
    <dgm:pt modelId="{288D2625-45E1-4AA7-8AC5-0E6C0102ECBA}" type="sibTrans" cxnId="{9C3C95B5-DF1A-4A9B-A958-F401B52564FB}">
      <dgm:prSet/>
      <dgm:spPr/>
      <dgm:t>
        <a:bodyPr/>
        <a:lstStyle/>
        <a:p>
          <a:endParaRPr lang="en-US"/>
        </a:p>
      </dgm:t>
    </dgm:pt>
    <dgm:pt modelId="{E95A5845-8DAE-468F-ABB3-02B3E1BD2845}" type="pres">
      <dgm:prSet presAssocID="{3FCC2FDC-3E96-438F-B688-D500FF3A4E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2D38FE2-09A6-474B-BF18-F5529CDA3592}" type="pres">
      <dgm:prSet presAssocID="{59F6B6BF-C44B-4423-8B1E-236F60131605}" presName="composite" presStyleCnt="0"/>
      <dgm:spPr/>
    </dgm:pt>
    <dgm:pt modelId="{AB509962-6450-4C12-A068-049222052CB6}" type="pres">
      <dgm:prSet presAssocID="{59F6B6BF-C44B-4423-8B1E-236F60131605}" presName="bentUpArrow1" presStyleLbl="alignImgPlace1" presStyleIdx="0" presStyleCnt="3"/>
      <dgm:spPr/>
    </dgm:pt>
    <dgm:pt modelId="{F9370CFE-B21E-4948-91A8-F3D359F05DCA}" type="pres">
      <dgm:prSet presAssocID="{59F6B6BF-C44B-4423-8B1E-236F60131605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A132F-ED7C-4A88-957A-E4692DB54572}" type="pres">
      <dgm:prSet presAssocID="{59F6B6BF-C44B-4423-8B1E-236F6013160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97303-9BC2-4269-9541-3565E02C1F69}" type="pres">
      <dgm:prSet presAssocID="{2B17179F-08D6-408D-A956-4425BC355453}" presName="sibTrans" presStyleCnt="0"/>
      <dgm:spPr/>
    </dgm:pt>
    <dgm:pt modelId="{63E921E9-7BB7-4EF3-BCE4-C35D0B43E4D2}" type="pres">
      <dgm:prSet presAssocID="{B3B111A0-FF37-46FD-B7B3-BC76E0492985}" presName="composite" presStyleCnt="0"/>
      <dgm:spPr/>
    </dgm:pt>
    <dgm:pt modelId="{A263F066-DD65-4364-B11A-DB4B711D172E}" type="pres">
      <dgm:prSet presAssocID="{B3B111A0-FF37-46FD-B7B3-BC76E0492985}" presName="bentUpArrow1" presStyleLbl="alignImgPlace1" presStyleIdx="1" presStyleCnt="3"/>
      <dgm:spPr/>
    </dgm:pt>
    <dgm:pt modelId="{51E328FD-8E95-4AA9-AE89-3CD898E9CE34}" type="pres">
      <dgm:prSet presAssocID="{B3B111A0-FF37-46FD-B7B3-BC76E0492985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4496F-4328-4D91-A3DC-4F8800975F99}" type="pres">
      <dgm:prSet presAssocID="{B3B111A0-FF37-46FD-B7B3-BC76E0492985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8DA24B-16FA-4C59-85AE-98DAB61E9322}" type="pres">
      <dgm:prSet presAssocID="{6BBFF9BF-3815-484E-B32D-C2BA2B592488}" presName="sibTrans" presStyleCnt="0"/>
      <dgm:spPr/>
    </dgm:pt>
    <dgm:pt modelId="{F53DDFBD-2ACC-48FC-8BF7-81FF597A777A}" type="pres">
      <dgm:prSet presAssocID="{6D802A00-B4FC-4552-A53A-FE710E52A3D3}" presName="composite" presStyleCnt="0"/>
      <dgm:spPr/>
    </dgm:pt>
    <dgm:pt modelId="{E8A97225-27BB-4FC3-942D-F44C6231C7C8}" type="pres">
      <dgm:prSet presAssocID="{6D802A00-B4FC-4552-A53A-FE710E52A3D3}" presName="bentUpArrow1" presStyleLbl="alignImgPlace1" presStyleIdx="2" presStyleCnt="3"/>
      <dgm:spPr/>
    </dgm:pt>
    <dgm:pt modelId="{325A1DFA-CFCC-4EDE-8A00-259EC250000E}" type="pres">
      <dgm:prSet presAssocID="{6D802A00-B4FC-4552-A53A-FE710E52A3D3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C717C-FDAD-4B0D-B2D8-D66FC7286725}" type="pres">
      <dgm:prSet presAssocID="{6D802A00-B4FC-4552-A53A-FE710E52A3D3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B8110D8-A859-482B-93FD-BF672E5577FF}" type="pres">
      <dgm:prSet presAssocID="{AB7F641B-8440-4C2B-92A3-2968721DB56A}" presName="sibTrans" presStyleCnt="0"/>
      <dgm:spPr/>
    </dgm:pt>
    <dgm:pt modelId="{8EBE818D-98FB-4ACE-8A1C-A71C13AAD1C8}" type="pres">
      <dgm:prSet presAssocID="{3EC1053F-DD42-4065-9259-8BC7F59016D6}" presName="composite" presStyleCnt="0"/>
      <dgm:spPr/>
    </dgm:pt>
    <dgm:pt modelId="{3A40D1FA-00EE-49E6-B09D-22C4E161167C}" type="pres">
      <dgm:prSet presAssocID="{3EC1053F-DD42-4065-9259-8BC7F59016D6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82BDC5-D6C6-4E63-A824-E9BB428FE58E}" srcId="{3FCC2FDC-3E96-438F-B688-D500FF3A4E27}" destId="{6D802A00-B4FC-4552-A53A-FE710E52A3D3}" srcOrd="2" destOrd="0" parTransId="{920AC89F-D49C-4FAB-B825-EEE90EEB0D4D}" sibTransId="{AB7F641B-8440-4C2B-92A3-2968721DB56A}"/>
    <dgm:cxn modelId="{5EC36BBD-B81C-45E2-9F97-51F91AE70376}" srcId="{B3B111A0-FF37-46FD-B7B3-BC76E0492985}" destId="{E4C79774-5026-4022-92F2-E491973E7A69}" srcOrd="0" destOrd="0" parTransId="{371E6B78-741B-4849-B594-025CEF4021F8}" sibTransId="{2609B47D-47F6-4021-94B2-47D5755ED391}"/>
    <dgm:cxn modelId="{5041C489-2C04-48AC-BBC5-A000C1424ACD}" type="presOf" srcId="{346AA19D-AABF-4C82-A6E0-CEF187A757FB}" destId="{3AFA132F-ED7C-4A88-957A-E4692DB54572}" srcOrd="0" destOrd="0" presId="urn:microsoft.com/office/officeart/2005/8/layout/StepDownProcess"/>
    <dgm:cxn modelId="{FFE62E6A-FC2D-4473-A175-DF2F49BFAF3B}" type="presOf" srcId="{3EC1053F-DD42-4065-9259-8BC7F59016D6}" destId="{3A40D1FA-00EE-49E6-B09D-22C4E161167C}" srcOrd="0" destOrd="0" presId="urn:microsoft.com/office/officeart/2005/8/layout/StepDownProcess"/>
    <dgm:cxn modelId="{6B5DBC3D-CAD1-4935-BD5F-CD7AA81909E4}" type="presOf" srcId="{59F6B6BF-C44B-4423-8B1E-236F60131605}" destId="{F9370CFE-B21E-4948-91A8-F3D359F05DCA}" srcOrd="0" destOrd="0" presId="urn:microsoft.com/office/officeart/2005/8/layout/StepDownProcess"/>
    <dgm:cxn modelId="{772D33A5-BA0A-477C-9B45-D9CC586150A4}" srcId="{3FCC2FDC-3E96-438F-B688-D500FF3A4E27}" destId="{B3B111A0-FF37-46FD-B7B3-BC76E0492985}" srcOrd="1" destOrd="0" parTransId="{92107E8D-B1F0-4386-A58B-7FE3DC1288A5}" sibTransId="{6BBFF9BF-3815-484E-B32D-C2BA2B592488}"/>
    <dgm:cxn modelId="{BE3C41C2-24D4-417C-BF33-1CBBA2FAE8D3}" type="presOf" srcId="{6D802A00-B4FC-4552-A53A-FE710E52A3D3}" destId="{325A1DFA-CFCC-4EDE-8A00-259EC250000E}" srcOrd="0" destOrd="0" presId="urn:microsoft.com/office/officeart/2005/8/layout/StepDownProcess"/>
    <dgm:cxn modelId="{351FE716-9FA6-4E89-80E4-B71C1C2EF0E7}" type="presOf" srcId="{3FCC2FDC-3E96-438F-B688-D500FF3A4E27}" destId="{E95A5845-8DAE-468F-ABB3-02B3E1BD2845}" srcOrd="0" destOrd="0" presId="urn:microsoft.com/office/officeart/2005/8/layout/StepDownProcess"/>
    <dgm:cxn modelId="{5B75544D-9C3B-4ACD-A62B-970069205DEA}" srcId="{59F6B6BF-C44B-4423-8B1E-236F60131605}" destId="{346AA19D-AABF-4C82-A6E0-CEF187A757FB}" srcOrd="0" destOrd="0" parTransId="{4278BA33-039C-44E4-85A5-F39807F13D4C}" sibTransId="{635FC6BE-E97D-4389-AACA-405151D6DCD8}"/>
    <dgm:cxn modelId="{9C3C95B5-DF1A-4A9B-A958-F401B52564FB}" srcId="{3FCC2FDC-3E96-438F-B688-D500FF3A4E27}" destId="{3EC1053F-DD42-4065-9259-8BC7F59016D6}" srcOrd="3" destOrd="0" parTransId="{5CADA8D5-F7B0-418C-885A-FCA2F4E64C42}" sibTransId="{288D2625-45E1-4AA7-8AC5-0E6C0102ECBA}"/>
    <dgm:cxn modelId="{4E140B57-FE26-4B94-95E0-5162ED171B37}" type="presOf" srcId="{E4C79774-5026-4022-92F2-E491973E7A69}" destId="{CE94496F-4328-4D91-A3DC-4F8800975F99}" srcOrd="0" destOrd="0" presId="urn:microsoft.com/office/officeart/2005/8/layout/StepDownProcess"/>
    <dgm:cxn modelId="{28973096-EAE7-4E3F-8D8A-0B158DCB0908}" type="presOf" srcId="{B3B111A0-FF37-46FD-B7B3-BC76E0492985}" destId="{51E328FD-8E95-4AA9-AE89-3CD898E9CE34}" srcOrd="0" destOrd="0" presId="urn:microsoft.com/office/officeart/2005/8/layout/StepDownProcess"/>
    <dgm:cxn modelId="{788D3441-A141-4C41-A86E-324C11EAC9D2}" srcId="{3FCC2FDC-3E96-438F-B688-D500FF3A4E27}" destId="{59F6B6BF-C44B-4423-8B1E-236F60131605}" srcOrd="0" destOrd="0" parTransId="{3D826FF7-72E1-4D81-B603-997EA6888FFB}" sibTransId="{2B17179F-08D6-408D-A956-4425BC355453}"/>
    <dgm:cxn modelId="{39A94153-5740-4858-91E6-A09560CC57CF}" type="presParOf" srcId="{E95A5845-8DAE-468F-ABB3-02B3E1BD2845}" destId="{A2D38FE2-09A6-474B-BF18-F5529CDA3592}" srcOrd="0" destOrd="0" presId="urn:microsoft.com/office/officeart/2005/8/layout/StepDownProcess"/>
    <dgm:cxn modelId="{46C0211F-EBB9-4DD4-96BF-4176F8E550C9}" type="presParOf" srcId="{A2D38FE2-09A6-474B-BF18-F5529CDA3592}" destId="{AB509962-6450-4C12-A068-049222052CB6}" srcOrd="0" destOrd="0" presId="urn:microsoft.com/office/officeart/2005/8/layout/StepDownProcess"/>
    <dgm:cxn modelId="{E944A926-E8AD-4C2D-8C1F-C62D112F643D}" type="presParOf" srcId="{A2D38FE2-09A6-474B-BF18-F5529CDA3592}" destId="{F9370CFE-B21E-4948-91A8-F3D359F05DCA}" srcOrd="1" destOrd="0" presId="urn:microsoft.com/office/officeart/2005/8/layout/StepDownProcess"/>
    <dgm:cxn modelId="{ADB4CF85-8D60-460D-AD60-556F7BB6E7C3}" type="presParOf" srcId="{A2D38FE2-09A6-474B-BF18-F5529CDA3592}" destId="{3AFA132F-ED7C-4A88-957A-E4692DB54572}" srcOrd="2" destOrd="0" presId="urn:microsoft.com/office/officeart/2005/8/layout/StepDownProcess"/>
    <dgm:cxn modelId="{3753D17A-53B4-4698-B87A-8A31B3C0C81A}" type="presParOf" srcId="{E95A5845-8DAE-468F-ABB3-02B3E1BD2845}" destId="{BA297303-9BC2-4269-9541-3565E02C1F69}" srcOrd="1" destOrd="0" presId="urn:microsoft.com/office/officeart/2005/8/layout/StepDownProcess"/>
    <dgm:cxn modelId="{EC360E37-D287-4EAF-9D97-E059647D9D6B}" type="presParOf" srcId="{E95A5845-8DAE-468F-ABB3-02B3E1BD2845}" destId="{63E921E9-7BB7-4EF3-BCE4-C35D0B43E4D2}" srcOrd="2" destOrd="0" presId="urn:microsoft.com/office/officeart/2005/8/layout/StepDownProcess"/>
    <dgm:cxn modelId="{369B2964-1853-4354-B1D3-C5DCD2D9E7E8}" type="presParOf" srcId="{63E921E9-7BB7-4EF3-BCE4-C35D0B43E4D2}" destId="{A263F066-DD65-4364-B11A-DB4B711D172E}" srcOrd="0" destOrd="0" presId="urn:microsoft.com/office/officeart/2005/8/layout/StepDownProcess"/>
    <dgm:cxn modelId="{FCE2E228-4FF8-40A6-9729-B4325D2822CB}" type="presParOf" srcId="{63E921E9-7BB7-4EF3-BCE4-C35D0B43E4D2}" destId="{51E328FD-8E95-4AA9-AE89-3CD898E9CE34}" srcOrd="1" destOrd="0" presId="urn:microsoft.com/office/officeart/2005/8/layout/StepDownProcess"/>
    <dgm:cxn modelId="{D07F007F-5348-47FC-817A-C99AD910A418}" type="presParOf" srcId="{63E921E9-7BB7-4EF3-BCE4-C35D0B43E4D2}" destId="{CE94496F-4328-4D91-A3DC-4F8800975F99}" srcOrd="2" destOrd="0" presId="urn:microsoft.com/office/officeart/2005/8/layout/StepDownProcess"/>
    <dgm:cxn modelId="{509FB699-6804-4DC7-8CF8-32354ED16636}" type="presParOf" srcId="{E95A5845-8DAE-468F-ABB3-02B3E1BD2845}" destId="{788DA24B-16FA-4C59-85AE-98DAB61E9322}" srcOrd="3" destOrd="0" presId="urn:microsoft.com/office/officeart/2005/8/layout/StepDownProcess"/>
    <dgm:cxn modelId="{0C94AFD9-FB3B-46DF-8B47-2CB09B904F21}" type="presParOf" srcId="{E95A5845-8DAE-468F-ABB3-02B3E1BD2845}" destId="{F53DDFBD-2ACC-48FC-8BF7-81FF597A777A}" srcOrd="4" destOrd="0" presId="urn:microsoft.com/office/officeart/2005/8/layout/StepDownProcess"/>
    <dgm:cxn modelId="{0AABE1B4-1EC9-4445-A0B4-D415701549E7}" type="presParOf" srcId="{F53DDFBD-2ACC-48FC-8BF7-81FF597A777A}" destId="{E8A97225-27BB-4FC3-942D-F44C6231C7C8}" srcOrd="0" destOrd="0" presId="urn:microsoft.com/office/officeart/2005/8/layout/StepDownProcess"/>
    <dgm:cxn modelId="{47611E23-E53E-45FC-8C41-0A171E13F393}" type="presParOf" srcId="{F53DDFBD-2ACC-48FC-8BF7-81FF597A777A}" destId="{325A1DFA-CFCC-4EDE-8A00-259EC250000E}" srcOrd="1" destOrd="0" presId="urn:microsoft.com/office/officeart/2005/8/layout/StepDownProcess"/>
    <dgm:cxn modelId="{ED4342AE-7A4C-4631-866C-5A34684D9313}" type="presParOf" srcId="{F53DDFBD-2ACC-48FC-8BF7-81FF597A777A}" destId="{B2CC717C-FDAD-4B0D-B2D8-D66FC7286725}" srcOrd="2" destOrd="0" presId="urn:microsoft.com/office/officeart/2005/8/layout/StepDownProcess"/>
    <dgm:cxn modelId="{89173E20-D579-4EA1-AFEF-8D726DC31E25}" type="presParOf" srcId="{E95A5845-8DAE-468F-ABB3-02B3E1BD2845}" destId="{4B8110D8-A859-482B-93FD-BF672E5577FF}" srcOrd="5" destOrd="0" presId="urn:microsoft.com/office/officeart/2005/8/layout/StepDownProcess"/>
    <dgm:cxn modelId="{D142AB5D-4379-4C15-8620-A97A3F39BFFE}" type="presParOf" srcId="{E95A5845-8DAE-468F-ABB3-02B3E1BD2845}" destId="{8EBE818D-98FB-4ACE-8A1C-A71C13AAD1C8}" srcOrd="6" destOrd="0" presId="urn:microsoft.com/office/officeart/2005/8/layout/StepDownProcess"/>
    <dgm:cxn modelId="{BBD7CA10-CDB8-4A46-B2A7-3FF6994D1E7B}" type="presParOf" srcId="{8EBE818D-98FB-4ACE-8A1C-A71C13AAD1C8}" destId="{3A40D1FA-00EE-49E6-B09D-22C4E161167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F8544-D3EC-4BB7-8512-4AD2B679447D}">
      <dsp:nvSpPr>
        <dsp:cNvPr id="0" name=""/>
        <dsp:cNvSpPr/>
      </dsp:nvSpPr>
      <dsp:spPr>
        <a:xfrm>
          <a:off x="617219" y="0"/>
          <a:ext cx="6995160" cy="455670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9B071-E986-4F3F-AFC7-D309493E97C2}">
      <dsp:nvSpPr>
        <dsp:cNvPr id="0" name=""/>
        <dsp:cNvSpPr/>
      </dsp:nvSpPr>
      <dsp:spPr>
        <a:xfrm>
          <a:off x="3616" y="1367011"/>
          <a:ext cx="1581224" cy="18226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SISTEMA DE INFO DEL ENTE</a:t>
          </a:r>
          <a:endParaRPr lang="en-US" sz="1300" kern="1200" dirty="0"/>
        </a:p>
      </dsp:txBody>
      <dsp:txXfrm>
        <a:off x="80805" y="1444200"/>
        <a:ext cx="1426846" cy="1668303"/>
      </dsp:txXfrm>
    </dsp:sp>
    <dsp:sp modelId="{59791F0A-922C-47DA-87CF-C3352AD644E1}">
      <dsp:nvSpPr>
        <dsp:cNvPr id="0" name=""/>
        <dsp:cNvSpPr/>
      </dsp:nvSpPr>
      <dsp:spPr>
        <a:xfrm>
          <a:off x="1663902" y="1367011"/>
          <a:ext cx="1581224" cy="182268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ENTRADA= COMPROBANTES INTERNOS Y EXTERNOS + HECHOS DEL CONTEXTO</a:t>
          </a:r>
          <a:endParaRPr lang="en-US" sz="1300" kern="1200" dirty="0"/>
        </a:p>
      </dsp:txBody>
      <dsp:txXfrm>
        <a:off x="1741091" y="1444200"/>
        <a:ext cx="1426846" cy="1668303"/>
      </dsp:txXfrm>
    </dsp:sp>
    <dsp:sp modelId="{9A4784DD-5670-4EED-B428-FC0DD032B8F4}">
      <dsp:nvSpPr>
        <dsp:cNvPr id="0" name=""/>
        <dsp:cNvSpPr/>
      </dsp:nvSpPr>
      <dsp:spPr>
        <a:xfrm>
          <a:off x="3324187" y="1367011"/>
          <a:ext cx="1581224" cy="18226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PROCESO</a:t>
          </a:r>
          <a:endParaRPr lang="en-US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CUENTAS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LIBROS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MEDIOS DE REGISTRACION</a:t>
          </a:r>
          <a:endParaRPr lang="en-US" sz="1000" kern="1200" dirty="0"/>
        </a:p>
      </dsp:txBody>
      <dsp:txXfrm>
        <a:off x="3401376" y="1444200"/>
        <a:ext cx="1426846" cy="1668303"/>
      </dsp:txXfrm>
    </dsp:sp>
    <dsp:sp modelId="{A1205CC2-7568-4974-844D-8517EEE7B9C2}">
      <dsp:nvSpPr>
        <dsp:cNvPr id="0" name=""/>
        <dsp:cNvSpPr/>
      </dsp:nvSpPr>
      <dsp:spPr>
        <a:xfrm>
          <a:off x="4984473" y="1367011"/>
          <a:ext cx="1581224" cy="18226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SALIDA : INFORMES PERIODICOS CONTINUOS EVENTUALES, SOBRE PASADO, PRESENTE Y FUTURO</a:t>
          </a:r>
          <a:endParaRPr lang="en-US" sz="1300" kern="1200" dirty="0"/>
        </a:p>
      </dsp:txBody>
      <dsp:txXfrm>
        <a:off x="5061662" y="1444200"/>
        <a:ext cx="1426846" cy="1668303"/>
      </dsp:txXfrm>
    </dsp:sp>
    <dsp:sp modelId="{B573C317-33D1-4508-81F9-3D5E8EE0CDB9}">
      <dsp:nvSpPr>
        <dsp:cNvPr id="0" name=""/>
        <dsp:cNvSpPr/>
      </dsp:nvSpPr>
      <dsp:spPr>
        <a:xfrm>
          <a:off x="6644759" y="1367011"/>
          <a:ext cx="1581224" cy="182268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USUARIOS INTERNOS Y EXTERNOS QUE TOMAN DECISIONES</a:t>
          </a:r>
          <a:endParaRPr lang="en-US" sz="1300" kern="1200" dirty="0"/>
        </a:p>
      </dsp:txBody>
      <dsp:txXfrm>
        <a:off x="6721948" y="1444200"/>
        <a:ext cx="1426846" cy="16683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17125-9C60-4CFB-8756-26B59E043439}">
      <dsp:nvSpPr>
        <dsp:cNvPr id="0" name=""/>
        <dsp:cNvSpPr/>
      </dsp:nvSpPr>
      <dsp:spPr>
        <a:xfrm>
          <a:off x="3291839" y="0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IDENTIFICACION </a:t>
          </a:r>
          <a:endParaRPr lang="en-US" sz="280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ANALISIS</a:t>
          </a:r>
          <a:endParaRPr lang="en-US" sz="2800" kern="1200" dirty="0"/>
        </a:p>
      </dsp:txBody>
      <dsp:txXfrm>
        <a:off x="3291839" y="176795"/>
        <a:ext cx="4407374" cy="1060773"/>
      </dsp:txXfrm>
    </dsp:sp>
    <dsp:sp modelId="{741B1843-FF7E-4955-9B35-CFBE5CD55C22}">
      <dsp:nvSpPr>
        <dsp:cNvPr id="0" name=""/>
        <dsp:cNvSpPr/>
      </dsp:nvSpPr>
      <dsp:spPr>
        <a:xfrm>
          <a:off x="0" y="0"/>
          <a:ext cx="3291840" cy="141436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CAPTACION DE DATOS</a:t>
          </a:r>
          <a:endParaRPr lang="en-US" sz="3000" kern="1200" dirty="0"/>
        </a:p>
      </dsp:txBody>
      <dsp:txXfrm>
        <a:off x="69044" y="69044"/>
        <a:ext cx="3153752" cy="1276275"/>
      </dsp:txXfrm>
    </dsp:sp>
    <dsp:sp modelId="{53FE6302-D164-4286-A8BA-6F3BCB9BE145}">
      <dsp:nvSpPr>
        <dsp:cNvPr id="0" name=""/>
        <dsp:cNvSpPr/>
      </dsp:nvSpPr>
      <dsp:spPr>
        <a:xfrm>
          <a:off x="3291839" y="1555799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    CLASIFICACION DE QUE?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REGIST RACION DONDE Y CON QUE?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CALCULO DE SALDOS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ALMACENAMIENTO</a:t>
          </a:r>
          <a:endParaRPr lang="en-US" sz="1600" kern="1200" dirty="0"/>
        </a:p>
      </dsp:txBody>
      <dsp:txXfrm>
        <a:off x="3291839" y="1732594"/>
        <a:ext cx="4407374" cy="1060773"/>
      </dsp:txXfrm>
    </dsp:sp>
    <dsp:sp modelId="{6415D58B-CDE4-400E-B820-A635F42AA28F}">
      <dsp:nvSpPr>
        <dsp:cNvPr id="0" name=""/>
        <dsp:cNvSpPr/>
      </dsp:nvSpPr>
      <dsp:spPr>
        <a:xfrm>
          <a:off x="0" y="1555799"/>
          <a:ext cx="3291840" cy="14143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PROCESAMIENTO DE DATOS</a:t>
          </a:r>
          <a:endParaRPr lang="en-US" sz="3000" kern="1200" dirty="0"/>
        </a:p>
      </dsp:txBody>
      <dsp:txXfrm>
        <a:off x="69044" y="1624843"/>
        <a:ext cx="3153752" cy="1276275"/>
      </dsp:txXfrm>
    </dsp:sp>
    <dsp:sp modelId="{C1DD94A8-AE94-48BC-A66A-A7D9FF1F430C}">
      <dsp:nvSpPr>
        <dsp:cNvPr id="0" name=""/>
        <dsp:cNvSpPr/>
      </dsp:nvSpPr>
      <dsp:spPr>
        <a:xfrm>
          <a:off x="3291839" y="3111599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INFORMES INTERNOS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INFORMES EXTERNOS</a:t>
          </a:r>
          <a:endParaRPr lang="en-US" sz="2000" kern="1200" dirty="0"/>
        </a:p>
      </dsp:txBody>
      <dsp:txXfrm>
        <a:off x="3291839" y="3288394"/>
        <a:ext cx="4407374" cy="1060773"/>
      </dsp:txXfrm>
    </dsp:sp>
    <dsp:sp modelId="{18DF337D-CDAB-445B-A327-A1A18A7BFB45}">
      <dsp:nvSpPr>
        <dsp:cNvPr id="0" name=""/>
        <dsp:cNvSpPr/>
      </dsp:nvSpPr>
      <dsp:spPr>
        <a:xfrm>
          <a:off x="0" y="3111599"/>
          <a:ext cx="3291840" cy="14143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SALIDA DE INFORMACION</a:t>
          </a:r>
          <a:endParaRPr lang="en-US" sz="3000" kern="1200" dirty="0"/>
        </a:p>
      </dsp:txBody>
      <dsp:txXfrm>
        <a:off x="69044" y="3180643"/>
        <a:ext cx="3153752" cy="12762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09962-6450-4C12-A068-049222052CB6}">
      <dsp:nvSpPr>
        <dsp:cNvPr id="0" name=""/>
        <dsp:cNvSpPr/>
      </dsp:nvSpPr>
      <dsp:spPr>
        <a:xfrm rot="5400000">
          <a:off x="1794866" y="989245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70CFE-B21E-4948-91A8-F3D359F05DCA}">
      <dsp:nvSpPr>
        <dsp:cNvPr id="0" name=""/>
        <dsp:cNvSpPr/>
      </dsp:nvSpPr>
      <dsp:spPr>
        <a:xfrm>
          <a:off x="1564694" y="26193"/>
          <a:ext cx="1462501" cy="1023703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COMPROBANTES</a:t>
          </a:r>
          <a:endParaRPr lang="en-US" sz="1400" kern="1200" dirty="0"/>
        </a:p>
      </dsp:txBody>
      <dsp:txXfrm>
        <a:off x="1614676" y="76175"/>
        <a:ext cx="1362537" cy="923739"/>
      </dsp:txXfrm>
    </dsp:sp>
    <dsp:sp modelId="{3AFA132F-ED7C-4A88-957A-E4692DB54572}">
      <dsp:nvSpPr>
        <dsp:cNvPr id="0" name=""/>
        <dsp:cNvSpPr/>
      </dsp:nvSpPr>
      <dsp:spPr>
        <a:xfrm>
          <a:off x="3027196" y="123827"/>
          <a:ext cx="1063684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/>
        </a:p>
      </dsp:txBody>
      <dsp:txXfrm>
        <a:off x="3027196" y="123827"/>
        <a:ext cx="1063684" cy="827402"/>
      </dsp:txXfrm>
    </dsp:sp>
    <dsp:sp modelId="{A263F066-DD65-4364-B11A-DB4B711D172E}">
      <dsp:nvSpPr>
        <dsp:cNvPr id="0" name=""/>
        <dsp:cNvSpPr/>
      </dsp:nvSpPr>
      <dsp:spPr>
        <a:xfrm rot="5400000">
          <a:off x="3007436" y="2139202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6544756"/>
            <a:satOff val="-351"/>
            <a:lumOff val="56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E328FD-8E95-4AA9-AE89-3CD898E9CE34}">
      <dsp:nvSpPr>
        <dsp:cNvPr id="0" name=""/>
        <dsp:cNvSpPr/>
      </dsp:nvSpPr>
      <dsp:spPr>
        <a:xfrm>
          <a:off x="2777264" y="1176150"/>
          <a:ext cx="1462501" cy="1023703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LIBRO DIARIO</a:t>
          </a:r>
          <a:endParaRPr lang="en-US" sz="1400" kern="1200" dirty="0"/>
        </a:p>
      </dsp:txBody>
      <dsp:txXfrm>
        <a:off x="2827246" y="1226132"/>
        <a:ext cx="1362537" cy="923739"/>
      </dsp:txXfrm>
    </dsp:sp>
    <dsp:sp modelId="{CE94496F-4328-4D91-A3DC-4F8800975F99}">
      <dsp:nvSpPr>
        <dsp:cNvPr id="0" name=""/>
        <dsp:cNvSpPr/>
      </dsp:nvSpPr>
      <dsp:spPr>
        <a:xfrm>
          <a:off x="4239766" y="1273784"/>
          <a:ext cx="1063684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/>
        </a:p>
      </dsp:txBody>
      <dsp:txXfrm>
        <a:off x="4239766" y="1273784"/>
        <a:ext cx="1063684" cy="827402"/>
      </dsp:txXfrm>
    </dsp:sp>
    <dsp:sp modelId="{E8A97225-27BB-4FC3-942D-F44C6231C7C8}">
      <dsp:nvSpPr>
        <dsp:cNvPr id="0" name=""/>
        <dsp:cNvSpPr/>
      </dsp:nvSpPr>
      <dsp:spPr>
        <a:xfrm rot="5400000">
          <a:off x="4220005" y="3289160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A1DFA-CFCC-4EDE-8A00-259EC250000E}">
      <dsp:nvSpPr>
        <dsp:cNvPr id="0" name=""/>
        <dsp:cNvSpPr/>
      </dsp:nvSpPr>
      <dsp:spPr>
        <a:xfrm>
          <a:off x="3989833" y="2326108"/>
          <a:ext cx="1462501" cy="1023703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LIBRO MAYOR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4039815" y="2376090"/>
        <a:ext cx="1362537" cy="923739"/>
      </dsp:txXfrm>
    </dsp:sp>
    <dsp:sp modelId="{B2CC717C-FDAD-4B0D-B2D8-D66FC7286725}">
      <dsp:nvSpPr>
        <dsp:cNvPr id="0" name=""/>
        <dsp:cNvSpPr/>
      </dsp:nvSpPr>
      <dsp:spPr>
        <a:xfrm>
          <a:off x="5452335" y="2423741"/>
          <a:ext cx="1063684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40D1FA-00EE-49E6-B09D-22C4E161167C}">
      <dsp:nvSpPr>
        <dsp:cNvPr id="0" name=""/>
        <dsp:cNvSpPr/>
      </dsp:nvSpPr>
      <dsp:spPr>
        <a:xfrm>
          <a:off x="5202403" y="3476065"/>
          <a:ext cx="1462501" cy="1023703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LIBRO INVENTARIO Y BALANCE</a:t>
          </a:r>
          <a:endParaRPr lang="en-US" sz="1400" kern="1200" dirty="0"/>
        </a:p>
      </dsp:txBody>
      <dsp:txXfrm>
        <a:off x="5252385" y="3526047"/>
        <a:ext cx="1362537" cy="923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768C0-87C2-41CA-AACF-6E311C72784D}" type="datetimeFigureOut">
              <a:rPr lang="en-US" smtClean="0"/>
              <a:pPr/>
              <a:t>7/4/2022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DBAF2-BBBD-4EC9-AA15-8F383B3B43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9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VERIFICAR QUE LOS COMPROBANTES TENGA LOS RECAUDOS FORMALES Y DE CONTROL. E IMPOSITIVOS. DEFINIR</a:t>
            </a:r>
            <a:r>
              <a:rPr lang="en-US" baseline="0" dirty="0" smtClean="0"/>
              <a:t> QUIENES INTERVIENEN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DBAF2-BBBD-4EC9-AA15-8F383B3B43C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21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DBAF2-BBBD-4EC9-AA15-8F383B3B43C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80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6242-C382-43FC-89B2-DB3ED718942D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1E5-288E-445C-AFDC-F6C41C3ADD18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5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A69D-F586-48F5-AD46-E38D26BC46CB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C5EFF-4E92-4BC0-ABDE-11D9AFC8926A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6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B0D4-91E7-443D-86B5-E0F0A80ABD52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0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409-5A65-4847-BFD3-1CD4BD29D887}" type="datetime1">
              <a:rPr lang="en-US" smtClean="0"/>
              <a:t>7/4/2022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9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609B-BD32-4A60-9D41-43EF82923205}" type="datetime1">
              <a:rPr lang="en-US" smtClean="0"/>
              <a:t>7/4/2022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8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3C9B0-B929-4EFA-BFA6-3A135A0E0799}" type="datetime1">
              <a:rPr lang="en-US" smtClean="0"/>
              <a:t>7/4/2022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1D6E-96E3-466F-B979-279DCA0CCA36}" type="datetime1">
              <a:rPr lang="en-US" smtClean="0"/>
              <a:t>7/4/2022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5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DDC1-9A9F-4DB1-A8F2-0B71B10CA114}" type="datetime1">
              <a:rPr lang="en-US" smtClean="0"/>
              <a:t>7/4/2022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5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237B-0910-4AA4-B78C-6A262AB3F2D4}" type="datetime1">
              <a:rPr lang="en-US" smtClean="0"/>
              <a:t>7/4/2022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9D7E-EDCC-4230-9CD4-1DF898168538}" type="datetime1">
              <a:rPr lang="en-US" smtClean="0"/>
              <a:t>7/4/2022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8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3448" y="457200"/>
            <a:ext cx="7772400" cy="1470025"/>
          </a:xfrm>
        </p:spPr>
        <p:txBody>
          <a:bodyPr/>
          <a:lstStyle/>
          <a:p>
            <a:r>
              <a:rPr lang="en-US" b="1" dirty="0" smtClean="0"/>
              <a:t>UNIDAD </a:t>
            </a:r>
            <a:r>
              <a:rPr lang="en-US" b="1" dirty="0" smtClean="0"/>
              <a:t>III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PROCESO CONTABLE</a:t>
            </a:r>
            <a:endParaRPr lang="en-US" b="1" dirty="0"/>
          </a:p>
        </p:txBody>
      </p:sp>
      <p:sp>
        <p:nvSpPr>
          <p:cNvPr id="4" name="AutoShape 2" descr="data:image/jpeg;base64,/9j/4AAQSkZJRgABAQAAAQABAAD/2wCEAAkGBxAQDxAPDxQUFRUWDxASFhUYFRQUFhUQFxEWGBYWFRUYIyggGBsnHhUUITEhJSkrLi4uFx8zODMsNygtLisBCgoKDg0OGxAQGzAkHyUtLCwsLCwsKywsLCwsLCwsLCwsLCwsLCwsLCwsLCwsKywsLCwsLCwsLCwrLCwsLCs3LP/AABEIAIAAgAMBIgACEQEDEQH/xAAcAAEAAgIDAQAAAAAAAAAAAAAAAQcFBgIDBAj/xAA3EAABAwIDBAgDBwUAAAAAAAABAAIDBBEFBiEHEjFBExQiMmFxgaFRkcEjM0JSorHRYnKywvH/xAAaAQEAAgMBAAAAAAAAAAAAAAAAAwUBAgQG/8QAIxEAAgIBBAICAwAAAAAAAAAAAAECAxEEEiExBSIyURMUYf/aAAwDAQACEQMRAD8AvFERAEREAREQBERAEREAREQBERAEUFEBKKEKAlFxKx+KYzDTNvIbeHNP6aymorLMki052eY+Ucnyb/KymE5mgqLAHdd+U8fZaqcX0yKOprk8JmdRcboXLYmyckWu4vmynp+zcud+Vtr+t/Ja8c/y3+6ZblqbrSVkV2znnq6oPDZYd0WjYdn5jiBUM3LnvN7o87rc6edsjQ9huDqD4LZNPo3qvhZ8WdyKEWSYFSoUoCF5cSq2wxPkcdGtJ8zbgvStFz9majitSTl1yA47hOgvcXsCt4QlN4iaWN7eOzEz5nq3OcRJugk2A5DkvBS0cs7+wC48S46Aeq8z81YWxgDYnyOHxcRf1LVhcYz5PI3oqYdBHyDTqfMi11iHjbrJe/RWLTWzfubszLTza80IPMbw4/NePE8Emh1e3ebyc3UKsGtnPaaJTY8Q1xss/gWeqykO48mRnNj7g252uuizw0cZg+SWWhhj17Nvp8fqY2hjJDYaC/8AxdFdjlTKN18hI4WFtV1szphUvbmgcx3MAkgn0avPiefaFjQympg4jUOcdL+ILdVyLx2pbxngh/UvfGTvw7BppRdjQ1vNzjuj3Xvjy9AH9HLVRh54Bp+tlXOL5mrq1265zyOTGbxHyC8xy/XbvSdBNYc9yT+F3Q8RWl7y5JYeNrS9zesWw91PIWOs4G+64G4c3l7WWzbNsRIfJTE6Eb7R8OA+qrXL7pujc2Yus0hrQ4EFp1vx8gsjHmN+HyCeNoc5w3bE8ATe/wCkKvjp3HUfjhyV9UXXqtsC/JJWtF3EAfEmy6o6+Jxs2RhPg4L5sxzOtbWaSPIFgNxvA8eICwkNZLG7eY97XDmCQVbx8ZJrl8no1Fn1rdclV+yPOM1Xv0tQd5zGNLXcy0B17/IKzwq+2t1y2swcJb7rt3jY287aKncY2b4lUzvnkfGXON+9oBc8Fctkss13SreYmMFIs2S1vN8Y8jdbllvZpS09nzfav8R2R6XIPyW9pZSS1dslhsYPFHhNO1u6Io7fDcbr7LXMy7PaOrBLWiJ/JzW21/tBC3FFDG2cXlMYRSdVsgqrno5WEX5i31XKh2P1Bd9tK1rf6RvH9wrqRdH7132Z5NZy7kqjom2Yxr3fnc0E+91lMYlbDA9wDdGmwsLXtposiVXW0jEySyJp0BcCBe+92eK5LbZfJs5dXaqq2zSa+oL5HuNh2nE2+JKzuHbNeusjmnkLWkd0NvprzuFjcsYZ1qqZGeAO87yHFXbDGGtDRwAAUemcoPfnkrPGVOcnazUsK2e4fTNuWB5A1c4X/e6pXaDPA6tf1doYxt29m1jY8dFc+0vMvUqUtb35OyPC4OvsvnmNjppGsbq572tHiSbfVXugUnmybL2C5yWVsMonmqmnt2RHu38Tf+FeAWt5CwFtFRRR/iLWucfEi/8AsVsgVbqrFZa5IdvIRSigBCKUQEIpRAQiKLoDH45XingfKeQ081RtbUulkc92pcfclbntLxnfe2nYdG6useeosfZYDJWFdZq2A91jmyH0Nx/ioLPZ7Tz+tsd9yrj0WDs9wLq0HSv78oY4+AsbezltM0rWNLnGwC5MaAABwAt6KuNr2aBBB1SM9uQdrXg3Xl6BddNTnJRRd1VquCiir8/ZjNfVOkHdADWj4N4/UrZ9jGWTLMayQdmOwZ4vu6/y3Qq+wfDZKueOCMXLnAcL2HMr6hy5hDKOmip2Ws1oBNrXdbU2Vtq7VTX+OJPL1W0yVlyChSqU1CIiAIiIAiIgIXRWSFjHOHILvXXPGHNLTwKGsumfPM1Y6Y9K83LtdTc3src2eYOIKVshsXSAOJty5D3KqrGsOfSTmF/4S0i3AjTh8lb9DmSkipYXPkay8QIB+ACjqg9zKXQVJWty7MziNayCJ8shs1ouV8wZrxp1ZVSTO4F2mv4Vu20vP4q29Wpr9Hc3dzcQQB6cVqOSssSYlUCNv3Yvvu00H78wr3SUqmLsnwXsftlibEssgNdXyDUktYLagWBuD6lW9Zeago2QRtijFmtFgPBelVd9jsm5MwFKhSogFAUogCIiAIiICEREBiMcy9BWC0zbkCwdzHktLq9ljX9gSAsuD2tXDXW1ha6stQsptPKIZUQct2OStIdjlCHAufI4DiCW2P6Vv+FYZFTRiKFoa0cgvYpUk7pz4kybACWQKVECFKIgCIoCAlFClAEREBCKUQEIpRAQilEAREQBER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1905000"/>
            <a:ext cx="5701145" cy="424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888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COMPROBANTES DE ORIGEN INTERNO: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CONFECCIONANDOS Y EMITIDOS POR EL ENTE. ATENDIENDO SU DESTINO: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92D050"/>
                </a:solidFill>
              </a:rPr>
              <a:t>USO INTERNO: </a:t>
            </a:r>
            <a:r>
              <a:rPr lang="en-US" dirty="0" smtClean="0"/>
              <a:t>ORDENES DE PAGO, MEMOS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92D050"/>
                </a:solidFill>
              </a:rPr>
              <a:t>USO EXTERNO: </a:t>
            </a:r>
            <a:r>
              <a:rPr lang="en-US" dirty="0" smtClean="0"/>
              <a:t>FACTURA, REMITOS, RECIBOS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COMPROBANTES DE ORIGEN EXTERNO:</a:t>
            </a:r>
            <a:r>
              <a:rPr lang="en-US" dirty="0" smtClean="0"/>
              <a:t> EMITIDOS POR TERCEROS Y ENTREGADOS A LA EMPRESA ( ORIGINAL)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33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UTILIDAD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PROBAR QUE LAS OPERACIONES SE HAN REALIZADO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REGISTRARLAS EN LOS LIBROS CONTABLES E IMPOSITIVOS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CONSULTAR LA INFORMACION CONTENIDA EN ELLOS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14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FUNCIONES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>
                <a:solidFill>
                  <a:srgbClr val="C00000"/>
                </a:solidFill>
              </a:rPr>
              <a:t>CONTABLE:</a:t>
            </a:r>
            <a:r>
              <a:rPr lang="en-US" dirty="0" smtClean="0"/>
              <a:t> ES LA FUENTE DE DATOS QUE IMPULSA EL PROCESO Y A LA SALIDA DEL MISMO ES EL ELEMENTO RESPALDATORIO DE LOS INFORMES ELABORADOS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CONTROL:</a:t>
            </a:r>
            <a:r>
              <a:rPr lang="en-US" dirty="0" smtClean="0"/>
              <a:t> ASIGNAR, DETERMINAR Y CONTROLAR LA RESPONSABILIDAD DE LAS PERSONAS QUE INTERVINIERON EN LAS OPERACIONES. </a:t>
            </a:r>
            <a:endParaRPr lang="en-US" dirty="0"/>
          </a:p>
          <a:p>
            <a:r>
              <a:rPr lang="en-US" b="1" dirty="0" smtClean="0">
                <a:solidFill>
                  <a:srgbClr val="C00000"/>
                </a:solidFill>
              </a:rPr>
              <a:t>JURIDICA:</a:t>
            </a:r>
            <a:r>
              <a:rPr lang="en-US" dirty="0" smtClean="0"/>
              <a:t> MEDIO DE PRUEBA EN JUICIO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91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855" y="318656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CONSERVACION Y ARCHIVO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 DEBEN CONSERVAR TODOS LOS COMPROBANTES QUE RESPALDEN LAS REGISTRACIONES CONTABLES Y TODOS LOS</a:t>
            </a:r>
            <a:r>
              <a:rPr lang="en-US" dirty="0"/>
              <a:t> </a:t>
            </a:r>
            <a:r>
              <a:rPr lang="en-US" dirty="0" smtClean="0"/>
              <a:t>TITULOS DE PROPIEDAD</a:t>
            </a:r>
          </a:p>
          <a:p>
            <a:r>
              <a:rPr lang="en-US" dirty="0" smtClean="0"/>
              <a:t>POR ELLO DEBO DEFINIR UN CRITERIO DE ARCHIVO: OBJETIVO-SUBJETIVO-MIXTO</a:t>
            </a:r>
          </a:p>
          <a:p>
            <a:r>
              <a:rPr lang="en-US" dirty="0" smtClean="0"/>
              <a:t>PLAZO: COD COMERCIO ( 10 A), NORMAS IMPOSITIVAS ( 6 A)</a:t>
            </a:r>
          </a:p>
        </p:txBody>
      </p:sp>
    </p:spTree>
    <p:extLst>
      <p:ext uri="{BB962C8B-B14F-4D97-AF65-F5344CB8AC3E}">
        <p14:creationId xmlns:p14="http://schemas.microsoft.com/office/powerpoint/2010/main" val="285171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2.1.b.i PLAN DE CUENTAS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ES" dirty="0"/>
              <a:t>Instrumentos: </a:t>
            </a:r>
            <a:endParaRPr lang="en-US" dirty="0"/>
          </a:p>
          <a:p>
            <a:pPr lvl="2"/>
            <a:r>
              <a:rPr lang="es-ES" sz="2800" dirty="0"/>
              <a:t>la cuenta. Concepto y clasificación. – Funcionamiento de las cuentas. – Relación con la igualdad contable fundamental. </a:t>
            </a:r>
            <a:r>
              <a:rPr lang="es-ES" sz="2800" dirty="0">
                <a:solidFill>
                  <a:srgbClr val="FFFF00"/>
                </a:solidFill>
              </a:rPr>
              <a:t>Plan de cuentas. – Concepto. – Objetivos. – Aspectos a considerar en su preparación. – Codificación. – Concepto. – Sistemas. – Los manuales de cuentas</a:t>
            </a:r>
            <a:r>
              <a:rPr lang="es-ES" sz="2800" dirty="0" smtClean="0">
                <a:solidFill>
                  <a:srgbClr val="FFFF00"/>
                </a:solidFill>
              </a:rPr>
              <a:t>. 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 UN LISTADO ORDENADO DE CUENTAS QUE PERMITE SISTEMATIZAR LAS REGISTRACIONES CONTABLES</a:t>
            </a:r>
          </a:p>
          <a:p>
            <a:r>
              <a:rPr lang="en-US" dirty="0" smtClean="0"/>
              <a:t>ORDENAMIENTO METODICO Y SISTEMATICO DE TODAS LAS CUENTAS UTILIZADAS POR EL PROCESOS CONTABLE</a:t>
            </a:r>
          </a:p>
          <a:p>
            <a:r>
              <a:rPr lang="en-US" dirty="0" smtClean="0"/>
              <a:t>DEBE SER COMPLETO-FLEXIBLE-CLARO-ORDENADO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OBJETIVOS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FACILITAR EL LOGRO DE LOS OBJETIVOS DE LA CONTABILIDAD</a:t>
            </a:r>
          </a:p>
          <a:p>
            <a:r>
              <a:rPr lang="en-US" dirty="0" smtClean="0"/>
              <a:t>PERMITIR LA REGISTRACION</a:t>
            </a:r>
          </a:p>
          <a:p>
            <a:r>
              <a:rPr lang="en-US" dirty="0" smtClean="0"/>
              <a:t>IMPRESCINDIBLE PARA EL PROCESAMIENTO ELECTRONICO DE DATOS</a:t>
            </a:r>
          </a:p>
          <a:p>
            <a:r>
              <a:rPr lang="en-US" dirty="0" smtClean="0"/>
              <a:t>FACILITAR LA PREPARACION DE EE CONTABLES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4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ASPECTOS A TENER EN CUENTA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CON RELACION AL ENTE:</a:t>
            </a:r>
          </a:p>
          <a:p>
            <a:r>
              <a:rPr lang="en-US" dirty="0" smtClean="0"/>
              <a:t>FORMA JURIDICA</a:t>
            </a:r>
          </a:p>
          <a:p>
            <a:r>
              <a:rPr lang="en-US" dirty="0" smtClean="0"/>
              <a:t>OBJETO SOCIAL</a:t>
            </a:r>
          </a:p>
          <a:p>
            <a:r>
              <a:rPr lang="en-US" dirty="0" smtClean="0"/>
              <a:t>DIMENSION ECONOMICA</a:t>
            </a:r>
          </a:p>
          <a:p>
            <a:r>
              <a:rPr lang="en-US" dirty="0" smtClean="0"/>
              <a:t>DISPERSION GEOGRAFICA</a:t>
            </a:r>
          </a:p>
          <a:p>
            <a:r>
              <a:rPr lang="en-US" dirty="0" smtClean="0"/>
              <a:t>FACTORES FINANCIEROS</a:t>
            </a:r>
          </a:p>
          <a:p>
            <a:r>
              <a:rPr lang="en-US" dirty="0" smtClean="0"/>
              <a:t>FACTORES IMPOSITIVOS</a:t>
            </a:r>
          </a:p>
          <a:p>
            <a:r>
              <a:rPr lang="en-US" dirty="0" smtClean="0"/>
              <a:t>FACTORES LABORALES</a:t>
            </a:r>
            <a:endParaRPr lang="en-U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CON RELACION A LOS INFORMES</a:t>
            </a:r>
          </a:p>
          <a:p>
            <a:r>
              <a:rPr lang="en-US" dirty="0" smtClean="0"/>
              <a:t>NORMAS PROFESIONALES</a:t>
            </a:r>
          </a:p>
          <a:p>
            <a:r>
              <a:rPr lang="en-US" dirty="0" smtClean="0"/>
              <a:t>LEGISLACION COMERCIAL E IMPOSITIVA</a:t>
            </a:r>
          </a:p>
          <a:p>
            <a:r>
              <a:rPr lang="en-US" dirty="0" smtClean="0"/>
              <a:t>REQUERIMIENTOS DE LA ADMINISTRACION DEL ENTE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CON RELACION AL PROCESAMIENTO CONTABLE:</a:t>
            </a:r>
          </a:p>
          <a:p>
            <a:r>
              <a:rPr lang="en-US" dirty="0" smtClean="0"/>
              <a:t>SISTEMA DE REGISTRACION</a:t>
            </a:r>
          </a:p>
          <a:p>
            <a:r>
              <a:rPr lang="en-US" dirty="0" smtClean="0"/>
              <a:t>MEDIO DE REGISTRACION</a:t>
            </a:r>
          </a:p>
          <a:p>
            <a:r>
              <a:rPr lang="en-US" dirty="0" smtClean="0"/>
              <a:t>DIVISION DE TAREAS</a:t>
            </a:r>
          </a:p>
          <a:p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93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CODIFICACION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CODIFICAR UN PLAN DE CUENTAS SIGNIFICA SUSTITUIR EL NOMBRE DE LAS CUENTAS POR CODIGOS</a:t>
            </a:r>
          </a:p>
          <a:p>
            <a:r>
              <a:rPr lang="en-US" dirty="0" smtClean="0"/>
              <a:t>CONSISTE EN REDUCIR A SIMBOLOS BREVES Y FACILMENTE RECONOCIBLES LOS NOMBRES DE LAS CUENTAS</a:t>
            </a:r>
          </a:p>
          <a:p>
            <a:r>
              <a:rPr lang="en-US" dirty="0" smtClean="0"/>
              <a:t>EL OBJETIVO DE LA CODIFICACION ES ECONOMIZAR TIEMPO Y TRABAJO, YA QUE EL SIMBOLO FACILITARA LA MEMORIZACION DE LA CUENTA, SU RODENAMIENTO E IDENTIFICACION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MANUAL DE CUENTAS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 COMPUESTO POR EL PLAN DE CUENTAS Y EL ANALISIS DE LAS CUENTAS INCLUIDAS EN EL MISMO Y LAS INSTRUCCIONES PARA SU UTILIZACION.</a:t>
            </a:r>
          </a:p>
          <a:p>
            <a:r>
              <a:rPr lang="en-US" dirty="0" smtClean="0"/>
              <a:t>ASIENTOS TIPOS</a:t>
            </a:r>
          </a:p>
          <a:p>
            <a:r>
              <a:rPr lang="en-US" dirty="0" smtClean="0"/>
              <a:t>Y NORMAS DE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42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6459"/>
            <a:ext cx="82296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2.1 PROCESO CONTABLE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282264"/>
              </p:ext>
            </p:extLst>
          </p:nvPr>
        </p:nvGraphicFramePr>
        <p:xfrm>
          <a:off x="457200" y="1569460"/>
          <a:ext cx="8229600" cy="455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223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2.1.B.ii </a:t>
            </a:r>
            <a:r>
              <a:rPr lang="es-ES" dirty="0">
                <a:solidFill>
                  <a:srgbClr val="FFFF00"/>
                </a:solidFill>
              </a:rPr>
              <a:t>Registros: </a:t>
            </a:r>
            <a:r>
              <a:rPr lang="es-ES" dirty="0" smtClean="0">
                <a:solidFill>
                  <a:srgbClr val="FFFF00"/>
                </a:solidFill>
              </a:rPr>
              <a:t>Concepto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b="1" dirty="0" smtClean="0"/>
              <a:t>LOS REGISTROS CONTABLES CONSTITUYEN EL SOPORTE FISICO DE QUE SE VALE LA TENEDURIA DE LIBROS PARA DEJAR CONSTANCIA ESCRITA DE LAS VARIACIONES PATRIMONIALES PRODUCIDAS POR LAS OPERACIONES DEL ENTE Y HECHOS DEL CONTEXTO QUE SE ENCUENTRAN RESPALDADAS POR COMPROBANTES.</a:t>
            </a:r>
            <a:endParaRPr lang="en-US" b="1" dirty="0"/>
          </a:p>
        </p:txBody>
      </p:sp>
      <p:sp>
        <p:nvSpPr>
          <p:cNvPr id="5" name="4 Rectángulo"/>
          <p:cNvSpPr/>
          <p:nvPr/>
        </p:nvSpPr>
        <p:spPr>
          <a:xfrm>
            <a:off x="2286000" y="15823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s-E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67008"/>
            <a:ext cx="2362200" cy="267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648200"/>
            <a:ext cx="25146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26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384464"/>
            <a:ext cx="8229600" cy="1036638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FINALIDAD DE LOS REGISTROS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SERVIR DE MEDIO DE PRUEBA</a:t>
            </a:r>
          </a:p>
          <a:p>
            <a:r>
              <a:rPr lang="en-US" dirty="0" smtClean="0"/>
              <a:t>DISPONER DE INFORMACION SISTEMICA Y CRONOLOGICA</a:t>
            </a:r>
          </a:p>
          <a:p>
            <a:r>
              <a:rPr lang="en-US" dirty="0" smtClean="0"/>
              <a:t>BRINDAR INFORMACION A TERCEROS</a:t>
            </a:r>
          </a:p>
          <a:p>
            <a:r>
              <a:rPr lang="en-US" dirty="0" smtClean="0"/>
              <a:t>SER DE UTILIDAD A LOS ORGANISMOS FISCALES Y PREVISIONALES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>
          <a:xfrm>
            <a:off x="457200" y="1101221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1- DESDE UN PUNTO DE VISTA FUNCIONAL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40188" cy="4525963"/>
          </a:xfrm>
        </p:spPr>
        <p:txBody>
          <a:bodyPr>
            <a:normAutofit fontScale="92500"/>
          </a:bodyPr>
          <a:lstStyle/>
          <a:p>
            <a:r>
              <a:rPr lang="en-US" u="sng" dirty="0" smtClean="0">
                <a:solidFill>
                  <a:srgbClr val="92D050"/>
                </a:solidFill>
              </a:rPr>
              <a:t>CRONOLOGICOS:</a:t>
            </a:r>
            <a:r>
              <a:rPr lang="en-US" dirty="0" smtClean="0"/>
              <a:t> SE REGISTRAN LOS HECHOS EN EL ORDEN EN QUE SE PRODUCEN EN EL TIEMPO. SE ORDENAN POR FECHA CADA OPERACION GENERA UN ASIENTO. SON DE PRIMERA ENTRADA TOMAN INFO DEL CONPROBANTE</a:t>
            </a:r>
          </a:p>
          <a:p>
            <a:r>
              <a:rPr lang="en-US" u="sng" dirty="0" smtClean="0">
                <a:solidFill>
                  <a:srgbClr val="92D050"/>
                </a:solidFill>
              </a:rPr>
              <a:t>SISTEMATICOS </a:t>
            </a:r>
            <a:r>
              <a:rPr lang="en-US" dirty="0" smtClean="0"/>
              <a:t>:SE REGISTRAN LOS HECHOS POR CONCEPTOS, POR CUENTAS. SON REGISTROS DE SEGUNDA ENTRADA</a:t>
            </a:r>
            <a:endParaRPr lang="en-US" u="sng" dirty="0">
              <a:solidFill>
                <a:srgbClr val="92D050"/>
              </a:solidFill>
            </a:endParaRPr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838200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2-SEGUN EL GRADO DE ANALISIS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92D050"/>
                </a:solidFill>
              </a:rPr>
              <a:t>PRINCIPALES:</a:t>
            </a:r>
            <a:r>
              <a:rPr lang="en-US" dirty="0" smtClean="0"/>
              <a:t> SE ANOTAN EN FORMA DETALLADA O RESUMIDA TODOS LOS HECHOS.</a:t>
            </a:r>
          </a:p>
          <a:p>
            <a:r>
              <a:rPr lang="en-US" u="sng" dirty="0" smtClean="0">
                <a:solidFill>
                  <a:srgbClr val="92D050"/>
                </a:solidFill>
              </a:rPr>
              <a:t>AUXILIARES</a:t>
            </a:r>
            <a:r>
              <a:rPr lang="en-US" dirty="0" smtClean="0"/>
              <a:t>:ESTOS REGISTRSO DESCENTRALIZAN LAS OPERACIONES REPETITIVAS Y PERMITE OBTENER INFORMACION ANALITICA.</a:t>
            </a:r>
          </a:p>
          <a:p>
            <a:r>
              <a:rPr lang="en-US" dirty="0" smtClean="0"/>
              <a:t>SUBDIARIOS Y SUBMAYORES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07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345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3- SEGUN SUS CARACTERISTICAS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4221163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ENCUADERNADOS</a:t>
            </a:r>
          </a:p>
          <a:p>
            <a:r>
              <a:rPr lang="en-US" sz="3600" dirty="0" smtClean="0"/>
              <a:t>HOJAS SUELTAS</a:t>
            </a:r>
            <a:endParaRPr lang="en-US" sz="36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1447800"/>
            <a:ext cx="4041775" cy="6397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4- SEGUN SU EXIGIBILIDAD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572000" y="2286000"/>
            <a:ext cx="4041775" cy="4221163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OBLIGATORIOS:</a:t>
            </a:r>
          </a:p>
          <a:p>
            <a:pPr marL="0" indent="0">
              <a:buNone/>
            </a:pPr>
            <a:r>
              <a:rPr lang="en-US" sz="4000" dirty="0" smtClean="0"/>
              <a:t>-COD DE COMERCIO: LIBRIO DIARIO INVENTARIO Y BALANCE</a:t>
            </a:r>
          </a:p>
          <a:p>
            <a:pPr marL="0" indent="0">
              <a:buNone/>
            </a:pPr>
            <a:r>
              <a:rPr lang="en-US" sz="4000" dirty="0" smtClean="0"/>
              <a:t>-DISP TRIBUTARIAS: IVA COMPRAS E IVA VENTAS</a:t>
            </a:r>
          </a:p>
          <a:p>
            <a:pPr marL="0" indent="0">
              <a:buNone/>
            </a:pPr>
            <a:r>
              <a:rPr lang="en-US" sz="4000" dirty="0" smtClean="0"/>
              <a:t>-LSC: LIBRO DE ACTAS DE REUNION</a:t>
            </a:r>
          </a:p>
          <a:p>
            <a:pPr marL="0" indent="0">
              <a:buNone/>
            </a:pPr>
            <a:r>
              <a:rPr lang="en-US" sz="4000" dirty="0" smtClean="0"/>
              <a:t>-LCT: LIBRO DE SUELDOS</a:t>
            </a:r>
          </a:p>
          <a:p>
            <a:r>
              <a:rPr lang="en-US" sz="4000" dirty="0" smtClean="0"/>
              <a:t>NO OBLIGATORIOS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09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DIARIO GENERAL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OBLIGATORIO, CRONOLOGICO Y REGISTRA TODAS LAS OPERACIONES  CON EFECTO PATRIMONIAL OBJETIVAMENTE MEDIBLES EN FORMA ANALITICA.</a:t>
            </a:r>
          </a:p>
          <a:p>
            <a:r>
              <a:rPr lang="en-US" dirty="0" smtClean="0"/>
              <a:t>LAS REGISTRACIONES SE DENOMINAN ASIENTOS Y CONTIENEN FECHA, NUMERO DE ASIENTO, NOMBRE Y CODIGO DE LA CUENTA, IMPORTE, Y DOCUMENTACION RESPALDATORIA.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2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MAYOR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SISTEMATICO, NO OBLIGATORIO PERO NECESARIO PARA LA TECNICA CONTABLE A EFECTOS DE OBTENER EL ESTADO DE CADA UNA DE ELLAS</a:t>
            </a:r>
          </a:p>
          <a:p>
            <a:r>
              <a:rPr lang="en-US" dirty="0" smtClean="0"/>
              <a:t>REPRESENTA TODAS LAS CUENTAS DEL ENTE Y RESUME EL MOVIMIENTO OPERADO EN CADA UNA</a:t>
            </a:r>
          </a:p>
          <a:p>
            <a:r>
              <a:rPr lang="en-US" dirty="0" smtClean="0"/>
              <a:t>EL TOTAL DE LAS CUENTAS DEL MAYOR DEBEN SER IGUAL AL TOTAL DE LAS CUENTAS DEL DIARIO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4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26" y="278102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INVENTARIO Y BALANCE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OBLIGATORIO QUE REGISTRA EL DETALLE VALORIZADO DE TODOS LOS BIENES, DERECHOS Y OBLIGACIONES DE UN ENTE A LA FECHA DE CIERRE DE CADA EJERCICIO.</a:t>
            </a:r>
          </a:p>
          <a:p>
            <a:r>
              <a:rPr lang="en-US" dirty="0" smtClean="0"/>
              <a:t>SE TRANSCRIBE :</a:t>
            </a:r>
          </a:p>
          <a:p>
            <a:pPr marL="0" indent="0">
              <a:buNone/>
            </a:pPr>
            <a:r>
              <a:rPr lang="en-US" dirty="0" smtClean="0"/>
              <a:t>-EL INVENTARIO INICIAL DE APORTES</a:t>
            </a:r>
          </a:p>
          <a:p>
            <a:pPr marL="0" indent="0">
              <a:buNone/>
            </a:pPr>
            <a:r>
              <a:rPr lang="en-US" dirty="0" smtClean="0"/>
              <a:t>-AUTORIZACION DEL RPC PARA LLEVAR MEDIOS PED</a:t>
            </a:r>
          </a:p>
          <a:p>
            <a:pPr marL="0" indent="0">
              <a:buNone/>
            </a:pPr>
            <a:r>
              <a:rPr lang="en-US" dirty="0" smtClean="0"/>
              <a:t>-INVENTARIO Y EECC DE CIERRE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6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SUBDIARIOS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REGISTRAN EN FORMA CRONOLOGICA OPERACIONES DE CARACTER REPETITIVO, LAS QUE SON VOLCADAS MEDIANTE UN ASIENTO RESUMEN AL DIARIO GENERAL</a:t>
            </a:r>
          </a:p>
          <a:p>
            <a:r>
              <a:rPr lang="en-US" dirty="0" smtClean="0"/>
              <a:t>PROMUEVEN LA DIVISION DEL TRABAJO Y LA DELIMITACION DE AREAS Y RESPONSABILIDAD</a:t>
            </a:r>
          </a:p>
          <a:p>
            <a:r>
              <a:rPr lang="en-US" dirty="0" smtClean="0"/>
              <a:t>PUEDEN SER: COMPRAS, VENTAS, DE PAGOS Y COBRANZAS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12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SUBMAYOR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AGLUTINA CUENTAS SIMPLE O ANALITICAS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62566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2.3 SISTEMAS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6530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s-ES" dirty="0" smtClean="0"/>
              <a:t>Sistemas </a:t>
            </a:r>
            <a:r>
              <a:rPr lang="es-ES" dirty="0"/>
              <a:t>de Registración. Concepto. Clasificación. Contabilidad directa, centralizada, </a:t>
            </a:r>
            <a:r>
              <a:rPr lang="es-ES" dirty="0" err="1"/>
              <a:t>subdiarios</a:t>
            </a:r>
            <a:r>
              <a:rPr lang="es-ES" dirty="0"/>
              <a:t> y mayores auxiliares. – Contabilidad seccional.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PROCESO CONTABLE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ES EL PROCESO POR EL CUAL SE CAPTAN DATOS DISPERSOS, QUE EN PRINCIPIO PUEDEN ESTAR NO RELACIONADOS, REFERIDOS A VARIACIONES PATRIMONIALES DEL ENTE Y EFECTOS DE LOS HECHOS DEL CONTEXTO, LOS CONVIERTE EN INFORMACION UTIL PARA LA TOMA DE DECISIONES DE LOS PROPIETARIOS Y TERCEROS, EXPRESADOS ESTOS DATOS EN MONEDA DE CURSO LEGAL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49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 EL CONJUNTO SISTEMATIZADO A UTILIZAR EN EL PROCESAMIENTO DE DATOS.</a:t>
            </a:r>
          </a:p>
          <a:p>
            <a:r>
              <a:rPr lang="en-US" dirty="0" smtClean="0"/>
              <a:t>VINCULA LOS REGISTRO A UTILIZAR CON EL CIRCUITO DE COMPROBANTES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DIRECTO</a:t>
            </a:r>
            <a:endParaRPr lang="en-US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8432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67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CARACTERISTICAS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LENTITUD</a:t>
            </a:r>
          </a:p>
          <a:p>
            <a:r>
              <a:rPr lang="en-US" dirty="0" smtClean="0"/>
              <a:t>CARENCIA DE INFORMACION ANALITICA</a:t>
            </a:r>
          </a:p>
          <a:p>
            <a:r>
              <a:rPr lang="en-US" dirty="0" smtClean="0"/>
              <a:t>CARENCIA DE INFORMACION SINTETICA</a:t>
            </a:r>
          </a:p>
          <a:p>
            <a:r>
              <a:rPr lang="en-US" dirty="0" smtClean="0"/>
              <a:t>DIFICULTAD PARA DETECTAR ERRORES</a:t>
            </a:r>
          </a:p>
          <a:p>
            <a:r>
              <a:rPr lang="en-US" dirty="0" smtClean="0"/>
              <a:t>RETRASO DE TAREAS CONTABLES POR RETRASO EN LA REGISTRACION DEL DIARIO</a:t>
            </a:r>
          </a:p>
          <a:p>
            <a:r>
              <a:rPr lang="en-US" dirty="0" smtClean="0"/>
              <a:t>POR MEDIOS MANUALES : SOLO EN EMPRESAS DE POCO VOLUMEN DE OPERACIONES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INDIRECTA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461285" y="2078265"/>
            <a:ext cx="8221429" cy="3569832"/>
            <a:chOff x="461285" y="2078265"/>
            <a:chExt cx="8221429" cy="3569832"/>
          </a:xfrm>
        </p:grpSpPr>
        <p:sp>
          <p:nvSpPr>
            <p:cNvPr id="10" name="9 Forma libre"/>
            <p:cNvSpPr/>
            <p:nvPr/>
          </p:nvSpPr>
          <p:spPr>
            <a:xfrm>
              <a:off x="461285" y="3633306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COMPROBANTES</a:t>
              </a:r>
              <a:endParaRPr lang="en-US" sz="2300" kern="1200" dirty="0"/>
            </a:p>
          </p:txBody>
        </p:sp>
        <p:sp>
          <p:nvSpPr>
            <p:cNvPr id="11" name="10 Forma libre"/>
            <p:cNvSpPr/>
            <p:nvPr/>
          </p:nvSpPr>
          <p:spPr>
            <a:xfrm rot="18770822">
              <a:off x="2421233" y="3686166"/>
              <a:ext cx="1272585" cy="43022"/>
            </a:xfrm>
            <a:custGeom>
              <a:avLst/>
              <a:gdLst>
                <a:gd name="connsiteX0" fmla="*/ 0 w 1272585"/>
                <a:gd name="connsiteY0" fmla="*/ 21511 h 43022"/>
                <a:gd name="connsiteX1" fmla="*/ 1272585 w 1272585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2585" h="43022">
                  <a:moveTo>
                    <a:pt x="0" y="21511"/>
                  </a:moveTo>
                  <a:lnTo>
                    <a:pt x="1272585" y="21511"/>
                  </a:lnTo>
                </a:path>
              </a:pathLst>
            </a:cu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3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7178" tIns="-10304" rIns="617177" bIns="-10304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3490232" y="2700281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SUBDIARIOS</a:t>
              </a:r>
              <a:endParaRPr lang="en-US" sz="2300" kern="1200" dirty="0"/>
            </a:p>
          </p:txBody>
        </p:sp>
        <p:sp>
          <p:nvSpPr>
            <p:cNvPr id="13" name="12 Forma libre"/>
            <p:cNvSpPr/>
            <p:nvPr/>
          </p:nvSpPr>
          <p:spPr>
            <a:xfrm rot="19457599">
              <a:off x="5553593" y="2908646"/>
              <a:ext cx="1065760" cy="43022"/>
            </a:xfrm>
            <a:custGeom>
              <a:avLst/>
              <a:gdLst>
                <a:gd name="connsiteX0" fmla="*/ 0 w 1065760"/>
                <a:gd name="connsiteY0" fmla="*/ 21511 h 43022"/>
                <a:gd name="connsiteX1" fmla="*/ 1065760 w 1065760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5760" h="43022">
                  <a:moveTo>
                    <a:pt x="0" y="21511"/>
                  </a:moveTo>
                  <a:lnTo>
                    <a:pt x="1065760" y="21511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8935" tIns="-5134" rIns="518936" bIns="-513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6519180" y="2078265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LIBRO DIARIO</a:t>
              </a:r>
              <a:endParaRPr lang="en-US" sz="2300" kern="1200" dirty="0"/>
            </a:p>
          </p:txBody>
        </p:sp>
        <p:sp>
          <p:nvSpPr>
            <p:cNvPr id="16" name="15 Forma libre"/>
            <p:cNvSpPr/>
            <p:nvPr/>
          </p:nvSpPr>
          <p:spPr>
            <a:xfrm>
              <a:off x="6519180" y="3322297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LIBRO MAYOR</a:t>
              </a:r>
              <a:endParaRPr lang="en-US" sz="2300" kern="1200" dirty="0"/>
            </a:p>
          </p:txBody>
        </p:sp>
        <p:sp>
          <p:nvSpPr>
            <p:cNvPr id="17" name="16 Forma libre"/>
            <p:cNvSpPr/>
            <p:nvPr/>
          </p:nvSpPr>
          <p:spPr>
            <a:xfrm rot="2829178">
              <a:off x="2421233" y="4619190"/>
              <a:ext cx="1272585" cy="43022"/>
            </a:xfrm>
            <a:custGeom>
              <a:avLst/>
              <a:gdLst>
                <a:gd name="connsiteX0" fmla="*/ 0 w 1272585"/>
                <a:gd name="connsiteY0" fmla="*/ 21511 h 43022"/>
                <a:gd name="connsiteX1" fmla="*/ 1272585 w 1272585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2585" h="43022">
                  <a:moveTo>
                    <a:pt x="0" y="21511"/>
                  </a:moveTo>
                  <a:lnTo>
                    <a:pt x="1272585" y="21511"/>
                  </a:lnTo>
                </a:path>
              </a:pathLst>
            </a:cu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3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7177" tIns="-10305" rIns="617178" bIns="-1030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8" name="17 Forma libre"/>
            <p:cNvSpPr/>
            <p:nvPr/>
          </p:nvSpPr>
          <p:spPr>
            <a:xfrm>
              <a:off x="3490232" y="4566330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SUBMAYORES</a:t>
              </a:r>
              <a:endParaRPr lang="en-US" sz="2300" kern="1200" dirty="0"/>
            </a:p>
          </p:txBody>
        </p:sp>
        <p:sp>
          <p:nvSpPr>
            <p:cNvPr id="20" name="19 Forma libre"/>
            <p:cNvSpPr/>
            <p:nvPr/>
          </p:nvSpPr>
          <p:spPr>
            <a:xfrm>
              <a:off x="6519180" y="4566330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INVENTARIO Y BALANCE</a:t>
              </a:r>
              <a:endParaRPr lang="en-US" sz="2300" kern="1200" dirty="0"/>
            </a:p>
          </p:txBody>
        </p:sp>
      </p:grpSp>
      <p:cxnSp>
        <p:nvCxnSpPr>
          <p:cNvPr id="22" name="21 Conector recto de flecha"/>
          <p:cNvCxnSpPr/>
          <p:nvPr/>
        </p:nvCxnSpPr>
        <p:spPr>
          <a:xfrm flipV="1">
            <a:off x="5653766" y="3880649"/>
            <a:ext cx="877969" cy="12265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0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CARACTERISTICAS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REDUCCION EN EL TIEMPO DE TRABAJO: PERMITE LA DIVISION DEL TRABAJO, DISMINUYE LA CANTIDAD DE PASES DEL DIARIO AL MAYOR</a:t>
            </a:r>
          </a:p>
          <a:p>
            <a:r>
              <a:rPr lang="en-US" dirty="0" smtClean="0"/>
              <a:t>REDUCCION DE LA POSIBILIDAD DE COMETER ERRORES</a:t>
            </a:r>
          </a:p>
          <a:p>
            <a:r>
              <a:rPr lang="en-US" smtClean="0"/>
              <a:t>CUANDO SE UTILIZA SISTEMAS PED NO SE CONTEMPLA LA EXISTENCIA AUTONOMA DE LOS SUBDIARIOS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2.4 MEDIOS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s-ES" dirty="0"/>
              <a:t>Medios de registración. Manuales, mecánicos, </a:t>
            </a:r>
            <a:r>
              <a:rPr lang="es-ES" dirty="0" err="1"/>
              <a:t>semi</a:t>
            </a:r>
            <a:r>
              <a:rPr lang="es-ES" dirty="0"/>
              <a:t> mecánicos y electrónicos. – Su aplicación. Legislación.  Importancia en la confección de la información contable.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34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MEDIOS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MANUALES:</a:t>
            </a:r>
            <a:r>
              <a:rPr lang="en-US" dirty="0" smtClean="0"/>
              <a:t> REGISTRACION MANUSCRITA, CLACULOS MANUALES Y SALIDA DE INFO MANUAL. </a:t>
            </a:r>
            <a:r>
              <a:rPr lang="en-US" dirty="0" err="1" smtClean="0"/>
              <a:t>Libro</a:t>
            </a:r>
            <a:r>
              <a:rPr lang="en-US" dirty="0" smtClean="0"/>
              <a:t> </a:t>
            </a:r>
            <a:r>
              <a:rPr lang="en-US" dirty="0" err="1" smtClean="0"/>
              <a:t>diario</a:t>
            </a:r>
            <a:r>
              <a:rPr lang="en-US" dirty="0" smtClean="0"/>
              <a:t> general e </a:t>
            </a:r>
            <a:r>
              <a:rPr lang="en-US" dirty="0" err="1" smtClean="0"/>
              <a:t>Inventario</a:t>
            </a:r>
            <a:r>
              <a:rPr lang="en-US" dirty="0" smtClean="0"/>
              <a:t> y Balance son </a:t>
            </a:r>
            <a:r>
              <a:rPr lang="en-US" dirty="0" err="1" smtClean="0"/>
              <a:t>libros</a:t>
            </a:r>
            <a:r>
              <a:rPr lang="en-US" dirty="0" smtClean="0"/>
              <a:t> </a:t>
            </a:r>
            <a:r>
              <a:rPr lang="en-US" dirty="0" err="1" smtClean="0"/>
              <a:t>rubricados</a:t>
            </a:r>
            <a:r>
              <a:rPr lang="en-US" dirty="0" smtClean="0"/>
              <a:t> y </a:t>
            </a:r>
            <a:r>
              <a:rPr lang="en-US" dirty="0" err="1" smtClean="0"/>
              <a:t>encuadernados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MEDIOS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SEMI MECANICOS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PROCESAMIENTO ELECTRONICO DE DATOS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COMO SE AFECTA CADA ETAPA DEL PROCESO CONTABLE?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VENTAJAS DE LA UTILIZACION DE MEDIOS PED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AGILIDAD EN LA REGISTRACION: EFECTO EN LOS ASIENTOS</a:t>
            </a:r>
          </a:p>
          <a:p>
            <a:r>
              <a:rPr lang="en-US" dirty="0" smtClean="0"/>
              <a:t>REGISTRACION DEL LIBRO DIARIO POR CODIGOS</a:t>
            </a:r>
          </a:p>
          <a:p>
            <a:r>
              <a:rPr lang="en-US" dirty="0" smtClean="0"/>
              <a:t>AUTOMATIZACION DEL LIBRO MAYOR</a:t>
            </a:r>
          </a:p>
          <a:p>
            <a:r>
              <a:rPr lang="en-US" dirty="0" smtClean="0"/>
              <a:t>DESAPARICION DE ERRORES NUMERICOS POR TRASPASO</a:t>
            </a:r>
          </a:p>
          <a:p>
            <a:r>
              <a:rPr lang="en-US" dirty="0" smtClean="0"/>
              <a:t>CORRECION DE ERRORES NUMERICOS DE IMPUTACION DE JANDO DE LADO EL USO DEL CONTRA ASIENTO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2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2.2 METODOS DE REGISTRACION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Métodos de registración. – La partida doble. – Reglas técnicas que la sustentan. Los asientos contables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MOMENTOS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Principio de lo </a:t>
            </a:r>
            <a:r>
              <a:rPr lang="en-US" dirty="0" err="1" smtClean="0">
                <a:solidFill>
                  <a:srgbClr val="FF0000"/>
                </a:solidFill>
              </a:rPr>
              <a:t>devengado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/>
              <a:t>HECHOS DE CONTABILIZACION INMEDIATA</a:t>
            </a:r>
            <a:r>
              <a:rPr lang="en-US" dirty="0" smtClean="0"/>
              <a:t>: EXISTE UN MOMENTO PRECISO EN QUE OCURRE EL HECHO SUSTANCIAL QUE GENERA LA VARIACION. </a:t>
            </a:r>
            <a:r>
              <a:rPr lang="en-US" dirty="0" err="1" smtClean="0"/>
              <a:t>Ej</a:t>
            </a:r>
            <a:r>
              <a:rPr lang="en-US" dirty="0" smtClean="0"/>
              <a:t>: </a:t>
            </a:r>
            <a:r>
              <a:rPr lang="en-US" dirty="0" err="1" smtClean="0"/>
              <a:t>venta</a:t>
            </a:r>
            <a:r>
              <a:rPr lang="en-US" dirty="0" smtClean="0"/>
              <a:t>, </a:t>
            </a:r>
            <a:r>
              <a:rPr lang="en-US" dirty="0" err="1" smtClean="0"/>
              <a:t>pago</a:t>
            </a:r>
            <a:r>
              <a:rPr lang="en-US" dirty="0" smtClean="0"/>
              <a:t> o </a:t>
            </a:r>
            <a:r>
              <a:rPr lang="en-US" dirty="0" err="1" smtClean="0"/>
              <a:t>cobros</a:t>
            </a:r>
            <a:endParaRPr lang="en-US" dirty="0" smtClean="0"/>
          </a:p>
          <a:p>
            <a:r>
              <a:rPr lang="en-US" u="sng" dirty="0" smtClean="0"/>
              <a:t>HECHOS DE CONTABILIZACION DIFERIDA: </a:t>
            </a:r>
            <a:r>
              <a:rPr lang="en-US" dirty="0" smtClean="0"/>
              <a:t>EXISTE UN PERIODO DE TIEMPO A LO LARGO DEL QUE SE VA GESTANDO EL HECHO ECONOMICO. EJ: </a:t>
            </a:r>
            <a:r>
              <a:rPr lang="en-US" dirty="0" err="1" smtClean="0"/>
              <a:t>remuneraciones</a:t>
            </a:r>
            <a:r>
              <a:rPr lang="en-US" dirty="0" smtClean="0"/>
              <a:t>, </a:t>
            </a:r>
            <a:r>
              <a:rPr lang="en-US" dirty="0" err="1" smtClean="0"/>
              <a:t>intereses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462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ETAPAS</a:t>
            </a:r>
            <a:endParaRPr lang="en-US" sz="54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61212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74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PARTIDA DOBLE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 TRATA DE UN METODO BALANCEANTE QUE PERMITE MANTENER LA IGUALDAD CONTABLE</a:t>
            </a:r>
          </a:p>
          <a:p>
            <a:r>
              <a:rPr lang="en-US" dirty="0" smtClean="0"/>
              <a:t>ACTIVO- PASIVO= CAPITAL+I-GASTOS+GAN-PERDIDA</a:t>
            </a:r>
          </a:p>
          <a:p>
            <a:r>
              <a:rPr lang="en-US" dirty="0" smtClean="0"/>
              <a:t>ACTIVO+GASTO+PERD=PASIVO+CAPITAL+ING+GAN</a:t>
            </a:r>
          </a:p>
          <a:p>
            <a:r>
              <a:rPr lang="en-US" dirty="0" smtClean="0"/>
              <a:t>CADA ELEMENTO ES LA CUENTA</a:t>
            </a:r>
          </a:p>
          <a:p>
            <a:r>
              <a:rPr lang="en-US" smtClean="0"/>
              <a:t>TODA CUENTA TIENE DOS SECCIONES: DEBE Y HABER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ASIENTOS CONTABLES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ASIENTOS CONTABLES</a:t>
            </a:r>
          </a:p>
          <a:p>
            <a:r>
              <a:rPr lang="en-US" dirty="0" smtClean="0"/>
              <a:t>ASIENTOS DE AJUSTE</a:t>
            </a:r>
          </a:p>
          <a:p>
            <a:r>
              <a:rPr lang="en-US" dirty="0" smtClean="0"/>
              <a:t>ASIENTOS RESUMENES</a:t>
            </a:r>
          </a:p>
          <a:p>
            <a:r>
              <a:rPr lang="en-US" dirty="0" smtClean="0"/>
              <a:t>ASIENTOS TIPOS</a:t>
            </a:r>
          </a:p>
          <a:p>
            <a:r>
              <a:rPr lang="en-US" dirty="0" smtClean="0"/>
              <a:t>ASIENTO DE REFUNDICION DE CUNETAS DE RESULTADO</a:t>
            </a:r>
          </a:p>
          <a:p>
            <a:r>
              <a:rPr lang="en-US" dirty="0" smtClean="0"/>
              <a:t>ASIENTO DE CIERRE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2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CAPTACION DE DATOS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INFORMACION VIENE POR 2 VIAS LAS GENERADAS  EN </a:t>
            </a:r>
            <a:r>
              <a:rPr lang="en-US" u="sng" dirty="0" smtClean="0"/>
              <a:t>HECHOS EXTERNOS </a:t>
            </a:r>
            <a:r>
              <a:rPr lang="en-US" dirty="0" smtClean="0"/>
              <a:t>Y LA GENERADA  EN </a:t>
            </a:r>
            <a:r>
              <a:rPr lang="en-US" u="sng" dirty="0" smtClean="0"/>
              <a:t>HECHOS INTERNOS</a:t>
            </a:r>
            <a:r>
              <a:rPr lang="en-US" dirty="0" smtClean="0"/>
              <a:t> (POR LOS MIEMBROS DE LA ORGANIZACION O SU INTERACCION CON TERCEROS)</a:t>
            </a:r>
          </a:p>
          <a:p>
            <a:r>
              <a:rPr lang="en-US" dirty="0" smtClean="0"/>
              <a:t>QUE PRODUZCA UN VARIACION PN OBJETIVAMENTE MEDIBLE</a:t>
            </a:r>
          </a:p>
          <a:p>
            <a:r>
              <a:rPr lang="en-US" dirty="0" smtClean="0"/>
              <a:t>FUENTE DE DATOS : </a:t>
            </a:r>
            <a:r>
              <a:rPr lang="en-US" u="sng" dirty="0" smtClean="0"/>
              <a:t>COMPROBANTES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66854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PROCESAMIENTO </a:t>
            </a:r>
            <a:b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DE DATOS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CLASIFICACION: TODOS LOS HECHOS EN GRUPOS HOMOGENEOS ( VENTAS, COMPRAS, ETC)</a:t>
            </a:r>
          </a:p>
          <a:p>
            <a:r>
              <a:rPr lang="en-US" dirty="0" smtClean="0"/>
              <a:t>REGISTRACION: LIBRO DIARIO, LIBRO MAYOR, LIBROS AUXILIARES. ELEMENTOS: CUENTAS, REGISTROS Y MEDIOS DE REGISTRACION</a:t>
            </a:r>
          </a:p>
          <a:p>
            <a:r>
              <a:rPr lang="en-US" dirty="0" smtClean="0"/>
              <a:t>CALCULO</a:t>
            </a:r>
          </a:p>
          <a:p>
            <a:r>
              <a:rPr lang="en-US" dirty="0" smtClean="0"/>
              <a:t>ALMACENAMIENTO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94821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SALIDA DE </a:t>
            </a:r>
            <a:b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INFORMACION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3400" y="1905000"/>
            <a:ext cx="8077200" cy="3962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 HAY QUE INFORMAR?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DIAGRAMA DEL INFORME A EMITIR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CUMPLIR CON LAS CUALIDADES DELA INFORMACION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596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2.1.a. COMPROBANTES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4400" dirty="0" smtClean="0"/>
              <a:t>La </a:t>
            </a:r>
            <a:r>
              <a:rPr lang="es-ES" sz="4400" dirty="0"/>
              <a:t>fuente de datos: documentación mercantil. Funciones. Su importancia dentro del proceso contable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686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71601"/>
            <a:ext cx="7620000" cy="3505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SON LOS ELEMENTOS TANGIBLES QUE EVIDENCIAN LAS MODIFICACIONES PN PRODUCIDAS POR LOS HECHOS DEL CONTEXTO O POR LAS ACTIVIDADES DE LA EMPRESA</a:t>
            </a:r>
          </a:p>
          <a:p>
            <a:pPr algn="just"/>
            <a:r>
              <a:rPr lang="en-US" dirty="0" smtClean="0"/>
              <a:t>FUENTE DE DATOS</a:t>
            </a:r>
          </a:p>
          <a:p>
            <a:pPr algn="just"/>
            <a:r>
              <a:rPr lang="en-US" dirty="0" smtClean="0"/>
              <a:t>DOCUMENTACION RESPALDATORIA DE LAS REGISTRACIONES</a:t>
            </a:r>
          </a:p>
          <a:p>
            <a:pPr algn="just"/>
            <a:r>
              <a:rPr lang="en-US" dirty="0" smtClean="0"/>
              <a:t>DAN NACIMIENTO E IMPULSO AL PROCESOS CONTABLE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419600"/>
            <a:ext cx="2377304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12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1597</Words>
  <Application>Microsoft Office PowerPoint</Application>
  <PresentationFormat>Presentación en pantalla (4:3)</PresentationFormat>
  <Paragraphs>214</Paragraphs>
  <Slides>41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4" baseType="lpstr">
      <vt:lpstr>Arial</vt:lpstr>
      <vt:lpstr>Calibri</vt:lpstr>
      <vt:lpstr>Tema de Office</vt:lpstr>
      <vt:lpstr>UNIDAD III PROCESO CONTABLE</vt:lpstr>
      <vt:lpstr> 2.1 PROCESO CONTABLE</vt:lpstr>
      <vt:lpstr>PROCESO CONTABLE CONCEPTO</vt:lpstr>
      <vt:lpstr>ETAPAS</vt:lpstr>
      <vt:lpstr>CAPTACION DE DATOS</vt:lpstr>
      <vt:lpstr>PROCESAMIENTO  DE DATOS</vt:lpstr>
      <vt:lpstr>SALIDA DE  INFORMACION</vt:lpstr>
      <vt:lpstr>2.1.a. COMPROBANTES</vt:lpstr>
      <vt:lpstr>CONCEPTO</vt:lpstr>
      <vt:lpstr>CLASIFICACION</vt:lpstr>
      <vt:lpstr>UTILIDAD</vt:lpstr>
      <vt:lpstr>FUNCIONES</vt:lpstr>
      <vt:lpstr>CONSERVACION Y ARCHIVO</vt:lpstr>
      <vt:lpstr>2.1.b.i PLAN DE CUENTAS</vt:lpstr>
      <vt:lpstr>PLAN DE CUENTAS CONCEPTO</vt:lpstr>
      <vt:lpstr>PLAN DE CUENTAS OBJETIVOS</vt:lpstr>
      <vt:lpstr>PLAN DE CUENTAS ASPECTOS A TENER EN CUENTA</vt:lpstr>
      <vt:lpstr>PLAN DE CUENTAS CODIFICACION</vt:lpstr>
      <vt:lpstr>MANUAL DE CUENTAS</vt:lpstr>
      <vt:lpstr>2.1.B.ii Registros: Concepto</vt:lpstr>
      <vt:lpstr>FINALIDAD DE LOS REGISTROS</vt:lpstr>
      <vt:lpstr>CLASIFICACION</vt:lpstr>
      <vt:lpstr>CLASIFICACION</vt:lpstr>
      <vt:lpstr>LIBRO DIARIO GENERAL</vt:lpstr>
      <vt:lpstr>LIBRO MAYOR</vt:lpstr>
      <vt:lpstr>LIBRO INVENTARIO Y BALANCE</vt:lpstr>
      <vt:lpstr>SUBDIARIOS</vt:lpstr>
      <vt:lpstr>SUBMAYOR</vt:lpstr>
      <vt:lpstr>2.3 SISTEMAS DE REGISTRACION</vt:lpstr>
      <vt:lpstr>SISTEMA DE REGISTRACION  CONCEPTO</vt:lpstr>
      <vt:lpstr>SISTEMA DE REGISTRACION  DIRECTO</vt:lpstr>
      <vt:lpstr>CARACTERISTICAS</vt:lpstr>
      <vt:lpstr>SISTEMA DE REGISTRACION INDIRECTA</vt:lpstr>
      <vt:lpstr>CARACTERISTICAS</vt:lpstr>
      <vt:lpstr>2.4 MEDIOS DE REGISTRACION</vt:lpstr>
      <vt:lpstr>MEDIOS DE REGISTRACION</vt:lpstr>
      <vt:lpstr>VENTAJAS DE LA UTILIZACION DE MEDIOS PED</vt:lpstr>
      <vt:lpstr>2.2 METODOS DE REGISTRACION</vt:lpstr>
      <vt:lpstr>MOMENTOS DE REGISTRACION</vt:lpstr>
      <vt:lpstr>PARTIDA DOBLE</vt:lpstr>
      <vt:lpstr>ASIENTOS CONTABLES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II PROCESO CONTABLE</dc:title>
  <dc:creator>acer</dc:creator>
  <cp:lastModifiedBy>Usuario de Windows</cp:lastModifiedBy>
  <cp:revision>98</cp:revision>
  <dcterms:created xsi:type="dcterms:W3CDTF">2014-08-07T19:22:47Z</dcterms:created>
  <dcterms:modified xsi:type="dcterms:W3CDTF">2022-07-04T20:20:35Z</dcterms:modified>
</cp:coreProperties>
</file>