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7" r:id="rId2"/>
    <p:sldId id="258" r:id="rId3"/>
    <p:sldId id="259" r:id="rId4"/>
    <p:sldId id="260" r:id="rId5"/>
    <p:sldId id="264" r:id="rId6"/>
    <p:sldId id="271" r:id="rId7"/>
    <p:sldId id="272" r:id="rId8"/>
    <p:sldId id="275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510883"/>
      </p:ext>
    </p:extLst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0045024"/>
      </p:ext>
    </p:extLst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069206"/>
      </p:ext>
    </p:extLst>
  </p:cSld>
  <p:clrMapOvr>
    <a:masterClrMapping/>
  </p:clrMapOvr>
  <p:transition spd="slow"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3488641"/>
      </p:ext>
    </p:extLst>
  </p:cSld>
  <p:clrMapOvr>
    <a:masterClrMapping/>
  </p:clrMapOvr>
  <p:transition spd="slow"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4701960"/>
      </p:ext>
    </p:extLst>
  </p:cSld>
  <p:clrMapOvr>
    <a:masterClrMapping/>
  </p:clrMapOvr>
  <p:transition spd="slow"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2275547"/>
      </p:ext>
    </p:extLst>
  </p:cSld>
  <p:clrMapOvr>
    <a:masterClrMapping/>
  </p:clrMapOvr>
  <p:transition spd="slow"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7984556"/>
      </p:ext>
    </p:extLst>
  </p:cSld>
  <p:clrMapOvr>
    <a:masterClrMapping/>
  </p:clrMapOvr>
  <p:transition spd="slow"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382212"/>
      </p:ext>
    </p:extLst>
  </p:cSld>
  <p:clrMapOvr>
    <a:masterClrMapping/>
  </p:clrMapOvr>
  <p:transition spd="slow"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821200"/>
      </p:ext>
    </p:extLst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3473695"/>
      </p:ext>
    </p:extLst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2778465"/>
      </p:ext>
    </p:extLst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0026867"/>
      </p:ext>
    </p:extLst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73467"/>
      </p:ext>
    </p:extLst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7982558"/>
      </p:ext>
    </p:extLst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1202896"/>
      </p:ext>
    </p:extLst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815917"/>
      </p:ext>
    </p:extLst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5786516"/>
      </p:ext>
    </p:extLst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3FCFCFE-4E00-4E9F-AA81-08D996E13EC7}" type="datetimeFigureOut">
              <a:rPr lang="es-MX" smtClean="0"/>
              <a:t>26/04/2022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B79D-5694-47ED-8B8F-22D5BB03E8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9192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ransition spd="slow">
    <p:diamond/>
  </p:transition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dirty="0" smtClean="0">
                <a:latin typeface="Algerian" pitchFamily="82" charset="0"/>
              </a:rPr>
              <a:t>INFORMATICA</a:t>
            </a:r>
            <a:endParaRPr lang="es-MX" sz="5400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28800"/>
            <a:ext cx="82296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b="1" dirty="0" smtClean="0">
                <a:latin typeface="Arial Rounded MT Bold" panose="020F0704030504030204" pitchFamily="34" charset="0"/>
              </a:rPr>
              <a:t>La Informática es la ciencia aplicada que abarca el estudio y aplicación del tratamiento automático de la información, utilizando dispositivos electrónicos y sistemas</a:t>
            </a:r>
            <a:r>
              <a:rPr lang="es-MX" sz="3600" b="1" dirty="0">
                <a:latin typeface="Arial Rounded MT Bold" panose="020F0704030504030204" pitchFamily="34" charset="0"/>
              </a:rPr>
              <a:t> </a:t>
            </a:r>
            <a:r>
              <a:rPr lang="es-MX" sz="3600" b="1" dirty="0" smtClean="0">
                <a:latin typeface="Arial Rounded MT Bold" panose="020F0704030504030204" pitchFamily="34" charset="0"/>
              </a:rPr>
              <a:t>computacionales. También está definida como el procesamiento automático de la información.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24744"/>
            <a:ext cx="7848872" cy="49685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MX" sz="5800" b="1" dirty="0">
                <a:latin typeface="Arial Rounded MT Bold" panose="020F0704030504030204" pitchFamily="34" charset="0"/>
              </a:rPr>
              <a:t>En los inicios del procesado de información, con la informática sólo se facilitaba los trabajos repetitivos y monótonos del área </a:t>
            </a:r>
            <a:r>
              <a:rPr lang="es-MX" sz="5800" b="1" dirty="0" smtClean="0">
                <a:latin typeface="Arial Rounded MT Bold" panose="020F0704030504030204" pitchFamily="34" charset="0"/>
              </a:rPr>
              <a:t>administrativa</a:t>
            </a:r>
            <a:r>
              <a:rPr lang="es-MX" sz="5800" b="1" dirty="0">
                <a:latin typeface="Arial Rounded MT Bold" panose="020F0704030504030204" pitchFamily="34" charset="0"/>
              </a:rPr>
              <a:t>, gracias a la automatización de esos procesos, ello trajo </a:t>
            </a:r>
            <a:r>
              <a:rPr lang="es-MX" sz="5800" b="1" dirty="0" smtClean="0">
                <a:latin typeface="Arial Rounded MT Bold" panose="020F0704030504030204" pitchFamily="34" charset="0"/>
              </a:rPr>
              <a:t>como consecuencia </a:t>
            </a:r>
            <a:r>
              <a:rPr lang="es-MX" sz="5800" b="1" dirty="0">
                <a:latin typeface="Arial Rounded MT Bold" panose="020F0704030504030204" pitchFamily="34" charset="0"/>
              </a:rPr>
              <a:t>directa una disminución de los costes y un incremento en la producción.</a:t>
            </a:r>
          </a:p>
          <a:p>
            <a:endParaRPr lang="es-MX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22098" y="980728"/>
            <a:ext cx="8914577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800" dirty="0" smtClean="0">
                <a:latin typeface="Comic Sans MS" pitchFamily="66" charset="0"/>
              </a:rPr>
              <a:t>   </a:t>
            </a:r>
            <a:r>
              <a:rPr lang="es-MX" sz="3200" b="1" dirty="0">
                <a:latin typeface="Arial Rounded MT Bold" panose="020F0704030504030204" pitchFamily="34" charset="0"/>
              </a:rPr>
              <a:t>Esta disciplina se aplica a numerosas y variadas áreas del conocimiento o la actividad humana, como por ejemplo: gestión de negocios, almacenamiento y consulta de información, monitorización y control de procesos, industria, robótica, comunicaciones, control de transportes, investigación, desarrollo de juegos, diseño computarizado,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herramientas </a:t>
            </a:r>
            <a:r>
              <a:rPr lang="es-MX" sz="3200" b="1" dirty="0">
                <a:latin typeface="Arial Rounded MT Bold" panose="020F0704030504030204" pitchFamily="34" charset="0"/>
              </a:rPr>
              <a:t>multimedia, medicina, biología, física, química, meteorología, ingeniería, arte, etc.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285860"/>
            <a:ext cx="8391306" cy="47863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sz="3200" b="1" dirty="0">
                <a:latin typeface="Arial Rounded MT Bold" panose="020F0704030504030204" pitchFamily="34" charset="0"/>
              </a:rPr>
              <a:t>Puede tanto facilitar la toma de decisiones a nivel gerencial (en una empresa) como permitir el control de procesos críticos.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Actualmente </a:t>
            </a:r>
            <a:r>
              <a:rPr lang="es-MX" sz="3200" b="1" dirty="0">
                <a:latin typeface="Arial Rounded MT Bold" panose="020F0704030504030204" pitchFamily="34" charset="0"/>
              </a:rPr>
              <a:t>es difícil concebir un área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que </a:t>
            </a:r>
            <a:r>
              <a:rPr lang="es-MX" sz="3200" b="1" dirty="0">
                <a:latin typeface="Arial Rounded MT Bold" panose="020F0704030504030204" pitchFamily="34" charset="0"/>
              </a:rPr>
              <a:t>no use, de alguna forma, el apoyo de la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informática</a:t>
            </a:r>
            <a:r>
              <a:rPr lang="es-MX" sz="3200" b="1" dirty="0">
                <a:latin typeface="Arial Rounded MT Bold" panose="020F0704030504030204" pitchFamily="34" charset="0"/>
              </a:rPr>
              <a:t>. Ésta puede cubrir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un enorme abanico </a:t>
            </a:r>
            <a:r>
              <a:rPr lang="es-MX" sz="3200" b="1" dirty="0">
                <a:latin typeface="Arial Rounded MT Bold" panose="020F0704030504030204" pitchFamily="34" charset="0"/>
              </a:rPr>
              <a:t>de funciones, que van desde las más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simples </a:t>
            </a:r>
            <a:r>
              <a:rPr lang="es-MX" sz="3200" b="1" dirty="0">
                <a:latin typeface="Arial Rounded MT Bold" panose="020F0704030504030204" pitchFamily="34" charset="0"/>
              </a:rPr>
              <a:t>cuestiones domésticas, hasta los </a:t>
            </a:r>
            <a:r>
              <a:rPr lang="es-MX" sz="3200" b="1" dirty="0" smtClean="0">
                <a:latin typeface="Arial Rounded MT Bold" panose="020F0704030504030204" pitchFamily="34" charset="0"/>
              </a:rPr>
              <a:t>cálculos científicos </a:t>
            </a:r>
            <a:r>
              <a:rPr lang="es-MX" sz="3200" b="1" dirty="0">
                <a:latin typeface="Arial Rounded MT Bold" panose="020F0704030504030204" pitchFamily="34" charset="0"/>
              </a:rPr>
              <a:t>más complejos.</a:t>
            </a:r>
          </a:p>
          <a:p>
            <a:endParaRPr lang="es-MX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1052736"/>
            <a:ext cx="7776864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3200" b="1" dirty="0">
                <a:latin typeface="Arial Rounded MT Bold" panose="020F0704030504030204" pitchFamily="34" charset="0"/>
              </a:rPr>
              <a:t>De hecho, hoy en día, casi todo puesto laboral, debe interactuar con </a:t>
            </a:r>
            <a:r>
              <a:rPr lang="es-AR" sz="3200" b="1" dirty="0" smtClean="0">
                <a:latin typeface="Arial Rounded MT Bold" panose="020F0704030504030204" pitchFamily="34" charset="0"/>
              </a:rPr>
              <a:t>alguna computadora. Es </a:t>
            </a:r>
            <a:r>
              <a:rPr lang="es-AR" sz="3200" b="1" dirty="0">
                <a:latin typeface="Arial Rounded MT Bold" panose="020F0704030504030204" pitchFamily="34" charset="0"/>
              </a:rPr>
              <a:t>una herramienta poderosa en la enseñanza juvenil y </a:t>
            </a:r>
            <a:r>
              <a:rPr lang="es-AR" sz="3200" b="1" dirty="0" smtClean="0">
                <a:latin typeface="Arial Rounded MT Bold" panose="020F0704030504030204" pitchFamily="34" charset="0"/>
              </a:rPr>
              <a:t>universitaria</a:t>
            </a:r>
            <a:r>
              <a:rPr lang="es-AR" sz="3200" b="1" dirty="0">
                <a:latin typeface="Arial Rounded MT Bold" panose="020F0704030504030204" pitchFamily="34" charset="0"/>
              </a:rPr>
              <a:t>,</a:t>
            </a:r>
            <a:r>
              <a:rPr lang="es-AR" sz="3200" b="1" dirty="0" smtClean="0">
                <a:latin typeface="Arial Rounded MT Bold" panose="020F0704030504030204" pitchFamily="34" charset="0"/>
              </a:rPr>
              <a:t> </a:t>
            </a:r>
            <a:r>
              <a:rPr lang="es-AR" sz="3200" b="1" dirty="0">
                <a:latin typeface="Arial Rounded MT Bold" panose="020F0704030504030204" pitchFamily="34" charset="0"/>
              </a:rPr>
              <a:t>por qué no decirlo, también en la infantil, ya que al nacer con la tecnología en sus manos, los </a:t>
            </a:r>
            <a:r>
              <a:rPr lang="es-AR" sz="3200" b="1" dirty="0" smtClean="0">
                <a:latin typeface="Arial Rounded MT Bold" panose="020F0704030504030204" pitchFamily="34" charset="0"/>
              </a:rPr>
              <a:t>niños </a:t>
            </a:r>
            <a:r>
              <a:rPr lang="es-AR" sz="3200" b="1" dirty="0">
                <a:latin typeface="Arial Rounded MT Bold" panose="020F0704030504030204" pitchFamily="34" charset="0"/>
              </a:rPr>
              <a:t>logran desenvolverse rápidamente, en cualquier programa computacional.</a:t>
            </a:r>
          </a:p>
          <a:p>
            <a:endParaRPr lang="es-AR" sz="32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83480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lgerian" pitchFamily="82" charset="0"/>
              </a:rPr>
              <a:t>Sistema de información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412776"/>
            <a:ext cx="7920764" cy="4968552"/>
          </a:xfrm>
        </p:spPr>
        <p:txBody>
          <a:bodyPr>
            <a:normAutofit/>
          </a:bodyPr>
          <a:lstStyle/>
          <a:p>
            <a:r>
              <a:rPr lang="es-AR" sz="2600" b="1" dirty="0">
                <a:latin typeface="Arial Rounded MT Bold" panose="020F0704030504030204" pitchFamily="34" charset="0"/>
              </a:rPr>
              <a:t>Un sistema de información es un conjunto de elementos orientados al tratamiento y administración de datos e </a:t>
            </a:r>
            <a:r>
              <a:rPr lang="es-AR" sz="2600" b="1" dirty="0" smtClean="0">
                <a:latin typeface="Arial Rounded MT Bold" panose="020F0704030504030204" pitchFamily="34" charset="0"/>
              </a:rPr>
              <a:t>información. </a:t>
            </a:r>
            <a:endParaRPr lang="es-AR" sz="26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57227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Algerian" pitchFamily="82" charset="0"/>
              </a:rPr>
              <a:t>SISTEMA INFORMATICO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700" y="1268761"/>
            <a:ext cx="7416708" cy="5184576"/>
          </a:xfrm>
        </p:spPr>
        <p:txBody>
          <a:bodyPr>
            <a:normAutofit/>
          </a:bodyPr>
          <a:lstStyle/>
          <a:p>
            <a:pPr lvl="1"/>
            <a:r>
              <a:rPr lang="es-AR" sz="2600" b="1" dirty="0">
                <a:latin typeface="Arial Rounded MT Bold" panose="020F0704030504030204" pitchFamily="34" charset="0"/>
              </a:rPr>
              <a:t>Un sistema informático como todo sistema, es el conjunto de partes interrelacionadas, hardware, software y de recurso humano que permite almacenar y procesar información</a:t>
            </a:r>
            <a:r>
              <a:rPr lang="es-AR" sz="2600" b="1" dirty="0" smtClean="0">
                <a:latin typeface="Arial Rounded MT Bold" panose="020F0704030504030204" pitchFamily="34" charset="0"/>
              </a:rPr>
              <a:t>.</a:t>
            </a:r>
          </a:p>
          <a:p>
            <a:pPr marL="0" indent="0">
              <a:buNone/>
            </a:pPr>
            <a:r>
              <a:rPr lang="es-AR" sz="2600" b="1" dirty="0">
                <a:latin typeface="Arial Rounded MT Bold" panose="020F0704030504030204" pitchFamily="34" charset="0"/>
              </a:rPr>
              <a:t>Forman  parte:</a:t>
            </a:r>
          </a:p>
          <a:p>
            <a:r>
              <a:rPr lang="es-AR" sz="2600" b="1" dirty="0">
                <a:latin typeface="Arial Rounded MT Bold" panose="020F0704030504030204" pitchFamily="34" charset="0"/>
              </a:rPr>
              <a:t>• Personas</a:t>
            </a:r>
          </a:p>
          <a:p>
            <a:r>
              <a:rPr lang="es-AR" sz="2600" b="1" dirty="0">
                <a:latin typeface="Arial Rounded MT Bold" panose="020F0704030504030204" pitchFamily="34" charset="0"/>
              </a:rPr>
              <a:t>• Datos</a:t>
            </a:r>
          </a:p>
          <a:p>
            <a:r>
              <a:rPr lang="es-AR" sz="2600" b="1" dirty="0">
                <a:latin typeface="Arial Rounded MT Bold" panose="020F0704030504030204" pitchFamily="34" charset="0"/>
              </a:rPr>
              <a:t>• Actividades o técnicas de trabajo</a:t>
            </a:r>
          </a:p>
          <a:p>
            <a:r>
              <a:rPr lang="es-AR" sz="2600" b="1" dirty="0">
                <a:latin typeface="Arial Rounded MT Bold" panose="020F0704030504030204" pitchFamily="34" charset="0"/>
              </a:rPr>
              <a:t>• Recursos materiales en general </a:t>
            </a:r>
          </a:p>
          <a:p>
            <a:endParaRPr lang="es-AR" dirty="0"/>
          </a:p>
          <a:p>
            <a:pPr lvl="1"/>
            <a:endParaRPr lang="es-AR" sz="26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20930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331"/>
            <a:ext cx="8191746" cy="1400530"/>
          </a:xfrm>
        </p:spPr>
        <p:txBody>
          <a:bodyPr/>
          <a:lstStyle/>
          <a:p>
            <a:r>
              <a:rPr lang="es-AR" sz="3200" dirty="0">
                <a:latin typeface="Algerian" pitchFamily="82" charset="0"/>
              </a:rPr>
              <a:t>Diferencia entre sistema informático y sistema de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772816"/>
            <a:ext cx="8496828" cy="4547598"/>
          </a:xfrm>
        </p:spPr>
        <p:txBody>
          <a:bodyPr>
            <a:normAutofit fontScale="70000" lnSpcReduction="20000"/>
          </a:bodyPr>
          <a:lstStyle/>
          <a:p>
            <a:r>
              <a:rPr lang="es-AR" sz="3100" b="1" dirty="0">
                <a:latin typeface="Arial Rounded MT Bold" panose="020F0704030504030204" pitchFamily="34" charset="0"/>
              </a:rPr>
              <a:t>* En un sistema informático se utilizan computadoras para almacenar, procesar y/o acceder a información.</a:t>
            </a:r>
          </a:p>
          <a:p>
            <a:r>
              <a:rPr lang="es-AR" sz="3100" b="1" dirty="0">
                <a:latin typeface="Arial Rounded MT Bold" panose="020F0704030504030204" pitchFamily="34" charset="0"/>
              </a:rPr>
              <a:t>* En un sistema de información se pueden utilizar computadoras, pero no es necesario. El acceso a la información puede ser físico (por ejemplo, una persona se encarga de buscar en un archivador).</a:t>
            </a:r>
          </a:p>
          <a:p>
            <a:r>
              <a:rPr lang="es-AR" sz="3100" b="1" dirty="0">
                <a:latin typeface="Arial Rounded MT Bold" panose="020F0704030504030204" pitchFamily="34" charset="0"/>
              </a:rPr>
              <a:t>* Tanto el sistema informático como el sistema de información, incluyen a las personas que acceden o producen información dentro del sistema. Las personas tienen que capacitarse para entender el funcionamiento y procedimientos que soporta sistema.</a:t>
            </a:r>
          </a:p>
          <a:p>
            <a:r>
              <a:rPr lang="es-AR" sz="3100" b="1" dirty="0">
                <a:latin typeface="Arial Rounded MT Bold" panose="020F0704030504030204" pitchFamily="34" charset="0"/>
              </a:rPr>
              <a:t>* Ambos sistemas tienen un propósito. Por ejemplo, gestionar el acceso y distribución de libros una biblioteca, administrar la entrada/salida de mercadería, personal y otros recursos de un comercio, etc.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9444169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724</TotalTime>
  <Words>499</Words>
  <Application>Microsoft Office PowerPoint</Application>
  <PresentationFormat>Presentación en pantalla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Algerian</vt:lpstr>
      <vt:lpstr>Arial</vt:lpstr>
      <vt:lpstr>Arial Rounded MT Bold</vt:lpstr>
      <vt:lpstr>Century Gothic</vt:lpstr>
      <vt:lpstr>Comic Sans MS</vt:lpstr>
      <vt:lpstr>Wingdings 3</vt:lpstr>
      <vt:lpstr>Ion</vt:lpstr>
      <vt:lpstr>INFORMATICA</vt:lpstr>
      <vt:lpstr>Presentación de PowerPoint</vt:lpstr>
      <vt:lpstr>Presentación de PowerPoint</vt:lpstr>
      <vt:lpstr>Presentación de PowerPoint</vt:lpstr>
      <vt:lpstr>Presentación de PowerPoint</vt:lpstr>
      <vt:lpstr>Sistema de información </vt:lpstr>
      <vt:lpstr>SISTEMA INFORMATICO</vt:lpstr>
      <vt:lpstr>Diferencia entre sistema informático y sistema de 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“INFORMATICA”</dc:title>
  <dc:creator>Invitado</dc:creator>
  <cp:lastModifiedBy>Usuario</cp:lastModifiedBy>
  <cp:revision>37</cp:revision>
  <dcterms:created xsi:type="dcterms:W3CDTF">2010-01-24T14:59:07Z</dcterms:created>
  <dcterms:modified xsi:type="dcterms:W3CDTF">2022-04-26T14:16:39Z</dcterms:modified>
</cp:coreProperties>
</file>