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1"/>
  </p:notesMasterIdLst>
  <p:sldIdLst>
    <p:sldId id="314" r:id="rId2"/>
    <p:sldId id="313" r:id="rId3"/>
    <p:sldId id="286" r:id="rId4"/>
    <p:sldId id="319" r:id="rId5"/>
    <p:sldId id="320" r:id="rId6"/>
    <p:sldId id="322" r:id="rId7"/>
    <p:sldId id="323" r:id="rId8"/>
    <p:sldId id="321" r:id="rId9"/>
    <p:sldId id="324" r:id="rId10"/>
  </p:sldIdLst>
  <p:sldSz cx="9144000" cy="6858000" type="screen4x3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>
      <p:cViewPr varScale="1">
        <p:scale>
          <a:sx n="73" d="100"/>
          <a:sy n="73" d="100"/>
        </p:scale>
        <p:origin x="12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047D4AC-9122-43C8-8E3E-8280B25EC107}" type="datetimeFigureOut">
              <a:rPr lang="es-CO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O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19D9D00-2C43-4E33-BBDD-303BE7602C6E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8542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A1FBA5A-E183-40F5-AF2D-0AA6A527E559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444C17D-0924-431D-8C38-B6BF5DB58588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169006-EE03-41D1-BFC4-46371B6FD7E7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38BD1-2A5E-4287-A115-7C198AD94FA9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91D07C-A746-46AA-8DF7-10377BA399FC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5B77D7-6D0E-4DE2-9904-B950342A9B7C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482107-0430-4A8F-A478-0FF1ADEEB977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F464C3-9B73-42E9-9A5C-E78B1227854E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3DAA13-C6ED-4638-893F-2F45C9CD5C98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CDC7ED-6C94-4C02-97D4-C6D49D1EDAB4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5DDD05-F372-41FD-A016-4F8B5D7E679A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0C38EA-1DB2-44A8-989B-8C830256A58A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36893E-0E79-4A23-A9A3-55AC56BD6386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97EE2-75D8-471A-861F-29B49EE1DF90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18251F-8019-4340-AC75-8F5DFFB00677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F8AED0-680D-4773-8D96-FEDCCE5515CB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D50F55-C123-444D-8AF3-6A08E2E0105B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90B1CC-5A33-47C9-917B-4F01F91A9A24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fld id="{DAA97026-D640-4052-8F98-9BA5B3576B5A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924D4-AC77-423E-9A70-42709593A29C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FABEBB8-CCCD-40E3-B978-FE578B2289D3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E707626-38D6-4721-8668-F3C316C4890D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8511E55-D0B0-4520-A081-A1AF85CFF839}" type="datetimeFigureOut">
              <a:rPr lang="es-CO" smtClean="0"/>
              <a:pPr>
                <a:defRPr/>
              </a:pPr>
              <a:t>11/05/2022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4477CBF-80CA-412C-ABB7-1D30386CEC1A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57158" y="1928812"/>
            <a:ext cx="8429625" cy="49291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/>
              <a:t/>
            </a:r>
            <a:br>
              <a:rPr lang="es-CO" dirty="0"/>
            </a:br>
            <a:r>
              <a:rPr lang="es-CO" dirty="0" smtClean="0">
                <a:solidFill>
                  <a:schemeClr val="tx1"/>
                </a:solidFill>
              </a:rPr>
              <a:t>BIENVENIDOS A LA CATEDRA:</a:t>
            </a:r>
            <a:br>
              <a:rPr lang="es-CO" dirty="0" smtClean="0">
                <a:solidFill>
                  <a:schemeClr val="tx1"/>
                </a:solidFill>
              </a:rPr>
            </a:br>
            <a:r>
              <a:rPr lang="es-CO" dirty="0" smtClean="0">
                <a:solidFill>
                  <a:schemeClr val="tx1"/>
                </a:solidFill>
              </a:rPr>
              <a:t>DESARROLLO LOCAL Y REGIONAL</a:t>
            </a:r>
            <a:br>
              <a:rPr lang="es-CO" dirty="0" smtClean="0">
                <a:solidFill>
                  <a:schemeClr val="tx1"/>
                </a:solidFill>
              </a:rPr>
            </a:br>
            <a:r>
              <a:rPr lang="es-CO" dirty="0" smtClean="0">
                <a:solidFill>
                  <a:schemeClr val="tx1"/>
                </a:solidFill>
              </a:rPr>
              <a:t/>
            </a:r>
            <a:br>
              <a:rPr lang="es-CO" dirty="0" smtClean="0">
                <a:solidFill>
                  <a:schemeClr val="tx1"/>
                </a:solidFill>
              </a:rPr>
            </a:br>
            <a:r>
              <a:rPr lang="es-CO" sz="4400" b="1" dirty="0" smtClean="0">
                <a:solidFill>
                  <a:srgbClr val="C00000"/>
                </a:solidFill>
              </a:rPr>
              <a:t/>
            </a:r>
            <a:br>
              <a:rPr lang="es-CO" sz="4400" b="1" dirty="0" smtClean="0">
                <a:solidFill>
                  <a:srgbClr val="C00000"/>
                </a:solidFill>
              </a:rPr>
            </a:br>
            <a:r>
              <a:rPr lang="es-CO" sz="4400" b="1" dirty="0" smtClean="0">
                <a:solidFill>
                  <a:srgbClr val="C00000"/>
                </a:solidFill>
              </a:rPr>
              <a:t/>
            </a:r>
            <a:br>
              <a:rPr lang="es-CO" sz="4400" b="1" dirty="0" smtClean="0">
                <a:solidFill>
                  <a:srgbClr val="C00000"/>
                </a:solidFill>
              </a:rPr>
            </a:br>
            <a:r>
              <a:rPr lang="es-CO" sz="4400" b="1" dirty="0" smtClean="0">
                <a:solidFill>
                  <a:srgbClr val="C00000"/>
                </a:solidFill>
              </a:rPr>
              <a:t/>
            </a:r>
            <a:br>
              <a:rPr lang="es-CO" sz="4400" b="1" dirty="0" smtClean="0">
                <a:solidFill>
                  <a:srgbClr val="C00000"/>
                </a:solidFill>
              </a:rPr>
            </a:br>
            <a:r>
              <a:rPr lang="es-CO" sz="4400" b="1" dirty="0" smtClean="0">
                <a:solidFill>
                  <a:srgbClr val="C00000"/>
                </a:solidFill>
              </a:rPr>
              <a:t/>
            </a:r>
            <a:br>
              <a:rPr lang="es-CO" sz="4400" b="1" dirty="0" smtClean="0">
                <a:solidFill>
                  <a:srgbClr val="C00000"/>
                </a:solidFill>
              </a:rPr>
            </a:br>
            <a:r>
              <a:rPr lang="es-CO" sz="4400" b="1" dirty="0" smtClean="0">
                <a:solidFill>
                  <a:srgbClr val="C00000"/>
                </a:solidFill>
              </a:rPr>
              <a:t/>
            </a:r>
            <a:br>
              <a:rPr lang="es-CO" sz="4400" b="1" dirty="0" smtClean="0">
                <a:solidFill>
                  <a:srgbClr val="C00000"/>
                </a:solidFill>
              </a:rPr>
            </a:br>
            <a:endParaRPr lang="es-CO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700213"/>
            <a:ext cx="7329488" cy="4319587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Presentación de  Profesora: </a:t>
            </a:r>
          </a:p>
          <a:p>
            <a:pPr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AR" sz="1100" dirty="0" smtClean="0"/>
          </a:p>
          <a:p>
            <a:pPr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Objetivos, programa y agenda de la materia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AR" sz="1100" dirty="0" smtClean="0"/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AR" sz="1000" dirty="0" smtClean="0"/>
          </a:p>
          <a:p>
            <a:pPr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AR" dirty="0" smtClean="0"/>
              <a:t>Primer tema: 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s-AR" b="1" dirty="0"/>
              <a:t>	</a:t>
            </a:r>
            <a:endParaRPr lang="es-AR" b="1" dirty="0" smtClean="0"/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AR" dirty="0"/>
          </a:p>
        </p:txBody>
      </p:sp>
      <p:sp>
        <p:nvSpPr>
          <p:cNvPr id="6146" name="1 Título"/>
          <p:cNvSpPr>
            <a:spLocks noGrp="1"/>
          </p:cNvSpPr>
          <p:nvPr>
            <p:ph type="title"/>
          </p:nvPr>
        </p:nvSpPr>
        <p:spPr>
          <a:xfrm>
            <a:off x="971550" y="620713"/>
            <a:ext cx="7024688" cy="6731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u="sng" dirty="0" smtClean="0"/>
              <a:t>PROGRAMA DE LA PRESENTACION</a:t>
            </a:r>
            <a:endParaRPr lang="es-AR" sz="3200" b="1" u="sng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 </a:t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OBJETIVOS</a:t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                                                      </a:t>
            </a:r>
            <a:r>
              <a:rPr lang="es-CO" sz="3200" b="1" u="sng" dirty="0" smtClean="0"/>
              <a:t/>
            </a:r>
            <a:br>
              <a:rPr lang="es-CO" sz="3200" b="1" u="sng" dirty="0" smtClean="0"/>
            </a:br>
            <a:r>
              <a:rPr lang="es-CO" sz="3200" u="sng" dirty="0" smtClean="0"/>
              <a:t/>
            </a:r>
            <a:br>
              <a:rPr lang="es-CO" sz="3200" u="sng" dirty="0" smtClean="0"/>
            </a:br>
            <a:r>
              <a:rPr lang="es-CO" sz="3200" u="sng" dirty="0" smtClean="0"/>
              <a:t/>
            </a:r>
            <a:br>
              <a:rPr lang="es-CO" sz="3200" u="sng" dirty="0" smtClean="0"/>
            </a:br>
            <a:r>
              <a:rPr lang="es-CO" dirty="0" smtClean="0"/>
              <a:t/>
            </a:r>
            <a:br>
              <a:rPr lang="es-CO" dirty="0" smtClean="0"/>
            </a:br>
            <a:endParaRPr lang="es-CO" dirty="0" smtClean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endParaRPr lang="es-AR" dirty="0"/>
          </a:p>
          <a:p>
            <a:r>
              <a:rPr lang="es-AR" dirty="0" smtClean="0"/>
              <a:t>Conocer </a:t>
            </a:r>
            <a:r>
              <a:rPr lang="es-AR" dirty="0"/>
              <a:t>los diversos enfoques sobre el crecimiento </a:t>
            </a:r>
            <a:r>
              <a:rPr lang="es-AR" dirty="0" smtClean="0"/>
              <a:t>económico</a:t>
            </a:r>
          </a:p>
          <a:p>
            <a:pPr marL="109728" indent="0">
              <a:buNone/>
            </a:pPr>
            <a:endParaRPr lang="es-AR" dirty="0"/>
          </a:p>
          <a:p>
            <a:r>
              <a:rPr lang="es-AR" dirty="0" smtClean="0"/>
              <a:t>Comprender </a:t>
            </a:r>
            <a:r>
              <a:rPr lang="es-AR" dirty="0"/>
              <a:t>las potencialidades de desarrollo sustentable de nuestra región.</a:t>
            </a:r>
          </a:p>
          <a:p>
            <a:endParaRPr lang="es-AR" dirty="0"/>
          </a:p>
          <a:p>
            <a:r>
              <a:rPr lang="es-AR" dirty="0" smtClean="0"/>
              <a:t>Comprender </a:t>
            </a:r>
            <a:r>
              <a:rPr lang="es-AR" dirty="0"/>
              <a:t>la problemática del desarrollo económico, las distintas corrientes, la experiencia histórica de aplicación de los modelos de desarrollo y los contextos  históricos y marcos ideológicos.</a:t>
            </a:r>
          </a:p>
          <a:p>
            <a:endParaRPr lang="es-AR" dirty="0"/>
          </a:p>
          <a:p>
            <a:r>
              <a:rPr lang="es-AR" dirty="0" smtClean="0"/>
              <a:t>Elaborar </a:t>
            </a:r>
            <a:r>
              <a:rPr lang="es-AR" dirty="0"/>
              <a:t>en proyectos de transformación productiva para la región.</a:t>
            </a:r>
          </a:p>
          <a:p>
            <a:endParaRPr lang="es-AR" dirty="0"/>
          </a:p>
          <a:p>
            <a:r>
              <a:rPr lang="es-AR" dirty="0" smtClean="0"/>
              <a:t>Buscar </a:t>
            </a:r>
            <a:r>
              <a:rPr lang="es-AR" dirty="0"/>
              <a:t>estrategias para la implementación  del desarrollo sustentable y sostenible.</a:t>
            </a:r>
          </a:p>
          <a:p>
            <a:endParaRPr lang="es-AR" dirty="0"/>
          </a:p>
          <a:p>
            <a:r>
              <a:rPr lang="es-AR" dirty="0" smtClean="0"/>
              <a:t>Promover </a:t>
            </a:r>
            <a:r>
              <a:rPr lang="es-AR" dirty="0"/>
              <a:t>el cuidado del equilibrio </a:t>
            </a:r>
            <a:r>
              <a:rPr lang="es-AR" dirty="0" smtClean="0"/>
              <a:t>ambiental y la </a:t>
            </a:r>
            <a:r>
              <a:rPr lang="es-AR" dirty="0"/>
              <a:t>transformación productiva.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es-AR" sz="1600" dirty="0" smtClean="0"/>
          </a:p>
          <a:p>
            <a:pPr marL="109728" indent="0">
              <a:buNone/>
            </a:pPr>
            <a:r>
              <a:rPr lang="es-AR" sz="1600" dirty="0" smtClean="0"/>
              <a:t>Crecimiento</a:t>
            </a:r>
            <a:r>
              <a:rPr lang="es-AR" sz="1600" dirty="0"/>
              <a:t>, desarrollo y subdesarrollo. </a:t>
            </a:r>
            <a:endParaRPr lang="es-AR" sz="1600" dirty="0" smtClean="0"/>
          </a:p>
          <a:p>
            <a:pPr marL="109728" indent="0">
              <a:buNone/>
            </a:pPr>
            <a:r>
              <a:rPr lang="es-AR" sz="1600" dirty="0" smtClean="0"/>
              <a:t>Teorías </a:t>
            </a:r>
            <a:r>
              <a:rPr lang="es-AR" sz="1600" dirty="0"/>
              <a:t>del desarrollo económico. </a:t>
            </a:r>
            <a:endParaRPr lang="es-AR" sz="1600" dirty="0" smtClean="0"/>
          </a:p>
          <a:p>
            <a:pPr marL="109728" indent="0">
              <a:buNone/>
            </a:pPr>
            <a:r>
              <a:rPr lang="es-AR" sz="1600" dirty="0" smtClean="0"/>
              <a:t>Modelos </a:t>
            </a:r>
            <a:r>
              <a:rPr lang="es-AR" sz="1600" dirty="0"/>
              <a:t>de crecimiento  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AR" sz="3200" dirty="0" smtClean="0"/>
              <a:t>CONTENIDOS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2973442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1) QUE ENTENDEMOS POR DESARROLLO?</a:t>
            </a:r>
          </a:p>
          <a:p>
            <a:endParaRPr lang="es-AR" dirty="0" smtClean="0"/>
          </a:p>
          <a:p>
            <a:r>
              <a:rPr lang="es-AR" dirty="0" smtClean="0"/>
              <a:t>2) QUE ENTENDEMOS POR DESARROLLO LOCAL?</a:t>
            </a:r>
          </a:p>
          <a:p>
            <a:endParaRPr lang="es-AR" dirty="0" smtClean="0"/>
          </a:p>
          <a:p>
            <a:r>
              <a:rPr lang="es-AR" dirty="0" smtClean="0"/>
              <a:t>3) QUE ENTENDEMOS POR CRECIMIENTO?</a:t>
            </a:r>
          </a:p>
          <a:p>
            <a:endParaRPr lang="es-A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7410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83568" y="404664"/>
            <a:ext cx="7704856" cy="5524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400" b="1" dirty="0" smtClean="0"/>
              <a:t>DESARROLLO:</a:t>
            </a:r>
          </a:p>
          <a:p>
            <a:r>
              <a:rPr lang="es-AR" sz="2400" dirty="0" smtClean="0"/>
              <a:t>proceso </a:t>
            </a:r>
            <a:r>
              <a:rPr lang="es-AR" sz="2400" dirty="0"/>
              <a:t>de transformación y promoción social, económica </a:t>
            </a:r>
            <a:r>
              <a:rPr lang="es-AR" sz="2400" dirty="0" smtClean="0"/>
              <a:t>o cultural</a:t>
            </a:r>
            <a:r>
              <a:rPr lang="es-AR" sz="2400" dirty="0"/>
              <a:t>” o como “la mejora de los procesos de comunicación para lograr </a:t>
            </a:r>
            <a:r>
              <a:rPr lang="es-AR" sz="2400" dirty="0" smtClean="0"/>
              <a:t>una mayor </a:t>
            </a:r>
            <a:r>
              <a:rPr lang="es-AR" sz="2400" dirty="0"/>
              <a:t>inteligencia social</a:t>
            </a:r>
            <a:r>
              <a:rPr lang="es-AR" sz="2400" dirty="0" smtClean="0"/>
              <a:t>”</a:t>
            </a:r>
          </a:p>
          <a:p>
            <a:endParaRPr lang="es-AR" sz="2400" dirty="0"/>
          </a:p>
          <a:p>
            <a:r>
              <a:rPr lang="es-AR" sz="2400" dirty="0" smtClean="0"/>
              <a:t>Es sinónimo de progreso, de mejora, de evolución….un proceso de transformación </a:t>
            </a:r>
          </a:p>
          <a:p>
            <a:endParaRPr lang="es-AR" sz="2400" dirty="0"/>
          </a:p>
          <a:p>
            <a:r>
              <a:rPr lang="es-AR" sz="2400" b="1" dirty="0" smtClean="0"/>
              <a:t>DESARROLLO LOCAL</a:t>
            </a:r>
            <a:r>
              <a:rPr lang="es-AR" sz="2400" dirty="0" smtClean="0"/>
              <a:t>:</a:t>
            </a:r>
          </a:p>
          <a:p>
            <a:r>
              <a:rPr lang="es-AR" sz="2400" dirty="0"/>
              <a:t>El espacio local </a:t>
            </a:r>
            <a:r>
              <a:rPr lang="es-AR" sz="2400" dirty="0" smtClean="0"/>
              <a:t>se considera el lugar donde </a:t>
            </a:r>
            <a:r>
              <a:rPr lang="es-AR" sz="2400" dirty="0"/>
              <a:t>comenzar a solucionar los problemas para conseguirlo de manera </a:t>
            </a:r>
            <a:r>
              <a:rPr lang="es-AR" sz="2400" dirty="0" smtClean="0"/>
              <a:t>efectiva </a:t>
            </a:r>
            <a:r>
              <a:rPr lang="es-AR" sz="2400" dirty="0"/>
              <a:t>escala global</a:t>
            </a:r>
            <a:r>
              <a:rPr lang="es-AR" sz="2400" dirty="0" smtClean="0"/>
              <a:t>.</a:t>
            </a:r>
          </a:p>
          <a:p>
            <a:endParaRPr lang="es-AR" sz="500" dirty="0" smtClean="0"/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88794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692696"/>
            <a:ext cx="77768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800" dirty="0"/>
              <a:t>El </a:t>
            </a:r>
            <a:r>
              <a:rPr lang="es-AR" sz="2800" b="1" dirty="0"/>
              <a:t>desarrollo local</a:t>
            </a:r>
            <a:r>
              <a:rPr lang="es-AR" sz="2800" dirty="0"/>
              <a:t> considera de que todo territorio tiene un conjunto de recursos materiales, ambientales, económicos, políticos y sociales que lo pueden revalorizar. </a:t>
            </a:r>
          </a:p>
          <a:p>
            <a:pPr algn="just"/>
            <a:endParaRPr lang="es-AR" sz="2800" dirty="0" smtClean="0"/>
          </a:p>
          <a:p>
            <a:pPr algn="just"/>
            <a:r>
              <a:rPr lang="es-AR" sz="2800" dirty="0" smtClean="0"/>
              <a:t>El </a:t>
            </a:r>
            <a:r>
              <a:rPr lang="es-AR" sz="2800" dirty="0"/>
              <a:t>espacio local se define ajustándose a territorios concretos, </a:t>
            </a:r>
            <a:r>
              <a:rPr lang="es-AR" sz="2800" dirty="0" smtClean="0"/>
              <a:t>mientras que </a:t>
            </a:r>
            <a:r>
              <a:rPr lang="es-AR" sz="2800" dirty="0"/>
              <a:t>el desarrollo se define con la práctica en estos territorios y ambos son </a:t>
            </a:r>
            <a:r>
              <a:rPr lang="es-AR" sz="2800" dirty="0" smtClean="0"/>
              <a:t>los que </a:t>
            </a:r>
            <a:r>
              <a:rPr lang="es-AR" sz="2800" dirty="0"/>
              <a:t>dan </a:t>
            </a:r>
            <a:r>
              <a:rPr lang="es-AR" sz="2800" dirty="0" smtClean="0"/>
              <a:t>sentido al DESARROLLO LOCAL.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4088877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27584" y="1124744"/>
            <a:ext cx="7416824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800" b="1" dirty="0" smtClean="0"/>
              <a:t>CRECIMIENTO</a:t>
            </a:r>
          </a:p>
          <a:p>
            <a:pPr algn="just"/>
            <a:r>
              <a:rPr lang="es-AR" sz="2400" dirty="0" smtClean="0"/>
              <a:t>es </a:t>
            </a:r>
            <a:r>
              <a:rPr lang="es-AR" sz="2400" dirty="0"/>
              <a:t>un </a:t>
            </a:r>
            <a:r>
              <a:rPr lang="es-AR" sz="2400" dirty="0" smtClean="0"/>
              <a:t>proceso (de desarrollo) </a:t>
            </a:r>
            <a:r>
              <a:rPr lang="es-AR" sz="2400" dirty="0"/>
              <a:t>sostenido a lo largo del</a:t>
            </a:r>
          </a:p>
          <a:p>
            <a:pPr algn="just"/>
            <a:r>
              <a:rPr lang="es-AR" sz="2400" dirty="0"/>
              <a:t>tiempo en el que los niveles de actividad económica aumentan</a:t>
            </a:r>
          </a:p>
          <a:p>
            <a:pPr algn="just"/>
            <a:r>
              <a:rPr lang="es-AR" sz="2400" dirty="0"/>
              <a:t>constantemente</a:t>
            </a:r>
            <a:r>
              <a:rPr lang="es-AR" sz="2400" dirty="0" smtClean="0"/>
              <a:t>.</a:t>
            </a:r>
          </a:p>
          <a:p>
            <a:pPr algn="just"/>
            <a:endParaRPr lang="es-AR" sz="2400" dirty="0" smtClean="0"/>
          </a:p>
          <a:p>
            <a:pPr algn="just"/>
            <a:r>
              <a:rPr lang="es-AR" sz="2400" dirty="0" smtClean="0"/>
              <a:t>Se expresan mediante indicadores: 2019 3% 2020 4,5%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 smtClean="0"/>
              <a:t>Ejemplo Aumento del PBI, Aumento de la tasa de alfabetismo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336493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747872"/>
          </a:xfrm>
        </p:spPr>
        <p:txBody>
          <a:bodyPr/>
          <a:lstStyle/>
          <a:p>
            <a:r>
              <a:rPr lang="es-AR" dirty="0" smtClean="0"/>
              <a:t>Lea el siguiente texto y determine:</a:t>
            </a:r>
          </a:p>
          <a:p>
            <a:pPr marL="624078" indent="-514350">
              <a:buAutoNum type="arabicParenR"/>
            </a:pPr>
            <a:r>
              <a:rPr lang="es-AR" dirty="0" smtClean="0"/>
              <a:t>Concepto de “local” cuales son sus relaciones con el entorno</a:t>
            </a:r>
          </a:p>
          <a:p>
            <a:pPr marL="624078" indent="-514350">
              <a:buAutoNum type="arabicParenR"/>
            </a:pPr>
            <a:r>
              <a:rPr lang="es-AR" dirty="0"/>
              <a:t>¿</a:t>
            </a:r>
            <a:r>
              <a:rPr lang="es-AR" dirty="0" smtClean="0"/>
              <a:t>Qué es la globalización y cuáles son sus características?</a:t>
            </a:r>
          </a:p>
          <a:p>
            <a:pPr marL="624078" indent="-514350">
              <a:buAutoNum type="arabicParenR"/>
            </a:pPr>
            <a:r>
              <a:rPr lang="es-AR" dirty="0" smtClean="0"/>
              <a:t>¿Cuáles son los efectos o relaciones que genera el desarrollo en el entono?</a:t>
            </a:r>
            <a:endParaRPr lang="es-A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1° Trabajo Práctico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731915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3030</TotalTime>
  <Words>301</Words>
  <Application>Microsoft Office PowerPoint</Application>
  <PresentationFormat>Presentación en pantalla (4:3)</PresentationFormat>
  <Paragraphs>56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Lucida Sans Unicode</vt:lpstr>
      <vt:lpstr>Verdana</vt:lpstr>
      <vt:lpstr>Wingdings 2</vt:lpstr>
      <vt:lpstr>Wingdings 3</vt:lpstr>
      <vt:lpstr>Concurrencia</vt:lpstr>
      <vt:lpstr>               BIENVENIDOS A LA CATEDRA: DESARROLLO LOCAL Y REGIONAL       </vt:lpstr>
      <vt:lpstr>PROGRAMA DE LA PRESENTACION</vt:lpstr>
      <vt:lpstr>        OBJETIVOS                                                            </vt:lpstr>
      <vt:lpstr>CONTENIDOS</vt:lpstr>
      <vt:lpstr>Presentación de PowerPoint</vt:lpstr>
      <vt:lpstr>Presentación de PowerPoint</vt:lpstr>
      <vt:lpstr>Presentación de PowerPoint</vt:lpstr>
      <vt:lpstr>Presentación de PowerPoint</vt:lpstr>
      <vt:lpstr>1° Trabajo Práctico</vt:lpstr>
    </vt:vector>
  </TitlesOfParts>
  <Company>AmSavS Creation´s 2008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BIENVENIDOS AL CURSO DE   COMERCIALIZACION  INTERNACIONAL I</dc:title>
  <dc:creator>Claudia Delvay</dc:creator>
  <cp:lastModifiedBy>usuario</cp:lastModifiedBy>
  <cp:revision>108</cp:revision>
  <dcterms:created xsi:type="dcterms:W3CDTF">2012-02-16T04:31:11Z</dcterms:created>
  <dcterms:modified xsi:type="dcterms:W3CDTF">2022-05-12T02:58:35Z</dcterms:modified>
</cp:coreProperties>
</file>