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90DBC6-E170-4973-A391-1C4BF45C4004}" type="datetimeFigureOut">
              <a:rPr lang="es-AR" smtClean="0"/>
              <a:t>15/9/2025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DF17D0-CCAE-4E18-BCBC-E87F3D4192B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77874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17D0-CCAE-4E18-BCBC-E87F3D4192BC}" type="slidenum">
              <a:rPr lang="es-AR" smtClean="0"/>
              <a:t>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54056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295CCD-287B-E4A8-CF1E-5342CA8E77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8735" y="2684204"/>
            <a:ext cx="9085877" cy="7182467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ANATOMIA DEL RIÑON</a:t>
            </a: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Incluye su Estructura Externa( Corteza, Medula y Pelvis Renal) y sus Unidades Funcionales( La Nefronas).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Externamente, el riñón tiene caras, bordes y polos, y se localiza en el costado, protegiendo la sangre que filtra para producir orina, Internamente, la sangre fluye a través del glomérulo y el túbulo renal en la nefronas, mientras que el sistema de calices y la pelvis renal recogen la orina para su posterior excreción.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7F7C562-11C5-7B23-3F9D-7DC00488CF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7123471"/>
            <a:ext cx="8915399" cy="235974"/>
          </a:xfrm>
        </p:spPr>
        <p:txBody>
          <a:bodyPr>
            <a:normAutofit fontScale="62500" lnSpcReduction="20000"/>
          </a:bodyPr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72058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140E28B-95ED-64BB-6727-36F0AC202A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7066" y="486697"/>
            <a:ext cx="9261433" cy="6056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525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568A1C-4379-47B6-0988-87FF61915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899653"/>
            <a:ext cx="8911687" cy="5383160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Estructura Macroscópica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Polaridad: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 El riñón tiene un polo superior y un polo inferior.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Bordes: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 Posee un borde lateral convexo y un borde medial cóncavo, que contiene el hilio renal.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Hilio Renal: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 Es una hendidura en el borde medial por donde entran y salen la arteria y vena renal, el uréter, los nervios y vasos linfáticos.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939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A6B920-43D1-2713-75B2-1DBCD336C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09"/>
            <a:ext cx="8911687" cy="5452226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Estructura Interna</a:t>
            </a: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1. Corteza Renal: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 Es la capa externa donde ocurre la mayor parte de la filtración de la sangre.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2.Medula Renal: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 Es la parte interna que contiene las pirámides renales, que son las estructuras donde se concentra la orina.</a:t>
            </a: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396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15DED1-9B4C-97A4-F501-5A0B09538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48929"/>
            <a:ext cx="8911687" cy="5265173"/>
          </a:xfrm>
        </p:spPr>
        <p:txBody>
          <a:bodyPr>
            <a:normAutofit/>
          </a:bodyPr>
          <a:lstStyle/>
          <a:p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3. Pelvis Renal: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 Es una expansión en forma de embudo del uréter que recibe la orina de los calices mayores.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4. Calices: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 Son estructuras en forma de copa.  Los calices menores recogen la orina de las papilas renales(el vértice de las pirámides medulares)</a:t>
            </a: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y varios calices menores se unen para formar dos o tres calices mayores.</a:t>
            </a: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928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7E50BC-774D-93A5-A22D-6CF1FF2CD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283110"/>
            <a:ext cx="8911687" cy="4748980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Unidades Funcionales ( Nefronas)</a:t>
            </a: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 Cada riñón contiene aproximadamente un millón de nefronas, que son las unidades básicas de filtración.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 Cada nefrona consta de un glomérulo( un filtro) y un túbulo renal.</a:t>
            </a: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315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06BCAC-1639-5196-DDE1-CDCFDD8A4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548581"/>
            <a:ext cx="8911687" cy="5102942"/>
          </a:xfrm>
        </p:spPr>
        <p:txBody>
          <a:bodyPr>
            <a:normAutofit/>
          </a:bodyPr>
          <a:lstStyle/>
          <a:p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 El glomérulo filtra la sangre, separando los desechos del liquido que se convertirá en orina.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 El túbulo reabsorbe sustancias necesarias       ( agua, electrolitos) y elimina desechos adicionales, concentrando la orina.</a:t>
            </a:r>
          </a:p>
        </p:txBody>
      </p:sp>
    </p:spTree>
    <p:extLst>
      <p:ext uri="{BB962C8B-B14F-4D97-AF65-F5344CB8AC3E}">
        <p14:creationId xmlns:p14="http://schemas.microsoft.com/office/powerpoint/2010/main" val="527382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37D8A8-7996-E603-67F7-19BB1A5D7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106128"/>
            <a:ext cx="8911687" cy="3613355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Irrigación y Drenaje</a:t>
            </a: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-Las arterias renales, ramas de la aorta, aportan sangre al riñón a través del hilio.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- Las venas renales recogen la sangre filtrada y drenan hacia la vena cava inferior.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059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B7FA08-11AE-7588-C32A-C1D15774F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312606"/>
            <a:ext cx="8911687" cy="4572000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Ubicación y Función</a:t>
            </a: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-Los riñones son órganos en forma de frijol, ubicados a cada lado de la columna vertebral, protegidos por los músculos de la espalda y la caja torácica baja.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-Su función principal es filtrar la sangre, eliminando desechos en la orina y manteniendo el equilibrio hídrico y electrolitos del cuerpo.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161855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Espiral</Template>
  <TotalTime>53</TotalTime>
  <Words>477</Words>
  <Application>Microsoft Office PowerPoint</Application>
  <PresentationFormat>Panorámica</PresentationFormat>
  <Paragraphs>9</Paragraphs>
  <Slides>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Wingdings 3</vt:lpstr>
      <vt:lpstr>Espiral</vt:lpstr>
      <vt:lpstr>ANATOMIA DEL RIÑON Incluye su Estructura Externa( Corteza, Medula y Pelvis Renal) y sus Unidades Funcionales( La Nefronas). Externamente, el riñón tiene caras, bordes y polos, y se localiza en el costado, protegiendo la sangre que filtra para producir orina, Internamente, la sangre fluye a través del glomérulo y el túbulo renal en la nefronas, mientras que el sistema de calices y la pelvis renal recogen la orina para su posterior excreción.       </vt:lpstr>
      <vt:lpstr>Presentación de PowerPoint</vt:lpstr>
      <vt:lpstr>Estructura Macroscópica  Polaridad: El riñón tiene un polo superior y un polo inferior. Bordes: Posee un borde lateral convexo y un borde medial cóncavo, que contiene el hilio renal. Hilio Renal: Es una hendidura en el borde medial por donde entran y salen la arteria y vena renal, el uréter, los nervios y vasos linfáticos.   </vt:lpstr>
      <vt:lpstr>Estructura Interna  1. Corteza Renal: Es la capa externa donde ocurre la mayor parte de la filtración de la sangre.  2.Medula Renal: Es la parte interna que contiene las pirámides renales, que son las estructuras donde se concentra la orina.</vt:lpstr>
      <vt:lpstr>3. Pelvis Renal: Es una expansión en forma de embudo del uréter que recibe la orina de los calices mayores.  4. Calices: Son estructuras en forma de copa.  Los calices menores recogen la orina de las papilas renales(el vértice de las pirámides medulares), y varios calices menores se unen para formar dos o tres calices mayores.</vt:lpstr>
      <vt:lpstr>Unidades Funcionales ( Nefronas)  - Cada riñón contiene aproximadamente un millón de nefronas, que son las unidades básicas de filtración.  - Cada nefrona consta de un glomérulo( un filtro) y un túbulo renal.</vt:lpstr>
      <vt:lpstr>- El glomérulo filtra la sangre, separando los desechos del liquido que se convertirá en orina.  - El túbulo reabsorbe sustancias necesarias       ( agua, electrolitos) y elimina desechos adicionales, concentrando la orina.</vt:lpstr>
      <vt:lpstr>Irrigación y Drenaje  -Las arterias renales, ramas de la aorta, aportan sangre al riñón a través del hilio.   - Las venas renales recogen la sangre filtrada y drenan hacia la vena cava inferior.</vt:lpstr>
      <vt:lpstr>Ubicación y Función  -Los riñones son órganos en forma de frijol, ubicados a cada lado de la columna vertebral, protegidos por los músculos de la espalda y la caja torácica baja.  -Su función principal es filtrar la sangre, eliminando desechos en la orina y manteniendo el equilibrio hídrico y electrolitos del cuerpo.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ANATOMIA DEL RIÑON Incluye su Estructura Externa( Corteza, Medula y Pelvis Renal) y sus Unidades Funcionales( La Nefronas). Externamente, el riñón tiene caras, bordes y polos, y se localiza en el costado, protegiendo la sangre que filtra para producir orina, Internamente, la sangre fluye a través del glomérulo y el túbulo renal en la nefronas, mientras que el sistema de calices y la pelvis renal recogen la orina para su posterior excreción.       </dc:title>
  <dc:creator>zulma_2023@hotmail.com</dc:creator>
  <cp:lastModifiedBy>MSP-PUERTA DEL SOL</cp:lastModifiedBy>
  <cp:revision>9</cp:revision>
  <dcterms:created xsi:type="dcterms:W3CDTF">2025-09-07T15:26:26Z</dcterms:created>
  <dcterms:modified xsi:type="dcterms:W3CDTF">2025-09-15T13:02:46Z</dcterms:modified>
</cp:coreProperties>
</file>