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5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EE9FC2C-EB89-4FC2-BF66-D277579A2E9C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18D-282B-426D-9C0E-B4A59190F17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FC2C-EB89-4FC2-BF66-D277579A2E9C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18D-282B-426D-9C0E-B4A59190F17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FC2C-EB89-4FC2-BF66-D277579A2E9C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18D-282B-426D-9C0E-B4A59190F17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FC2C-EB89-4FC2-BF66-D277579A2E9C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18D-282B-426D-9C0E-B4A59190F173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FC2C-EB89-4FC2-BF66-D277579A2E9C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18D-282B-426D-9C0E-B4A59190F173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FC2C-EB89-4FC2-BF66-D277579A2E9C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18D-282B-426D-9C0E-B4A59190F173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FC2C-EB89-4FC2-BF66-D277579A2E9C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18D-282B-426D-9C0E-B4A59190F17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FC2C-EB89-4FC2-BF66-D277579A2E9C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18D-282B-426D-9C0E-B4A59190F173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FC2C-EB89-4FC2-BF66-D277579A2E9C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18D-282B-426D-9C0E-B4A59190F17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FC2C-EB89-4FC2-BF66-D277579A2E9C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18D-282B-426D-9C0E-B4A59190F173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FC2C-EB89-4FC2-BF66-D277579A2E9C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18D-282B-426D-9C0E-B4A59190F17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EE9FC2C-EB89-4FC2-BF66-D277579A2E9C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4DE518D-282B-426D-9C0E-B4A59190F17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/>
          <a:lstStyle/>
          <a:p>
            <a:r>
              <a:rPr lang="es-ES" dirty="0" smtClean="0"/>
              <a:t>BIENVENIDOS A UNA NUEVA CLASE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119" y="3284984"/>
            <a:ext cx="187166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861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TzGcGdxYrqc6xiPDqkTXaw&quot;,&quot;gi&quot;:&quot;E-7wlAJkjt3kngyKi0qKcw&quot;,&quot;ti&quot;:&quot;characters&quot;,&quot;vs&quot;:{&quot;f&quot;:[836,838],&quot;i&quot;:{&quot;d&quot;:&quot;TzGcGdxYrqc6xiPDqkTXaw&quot;,&quot;p&quot;:true}}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</TotalTime>
  <Words>5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Alta costura</vt:lpstr>
      <vt:lpstr>BIENVENIDOS A UNA NUEVA CLASE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 A UNA NUEVA CLASE</dc:title>
  <dc:creator>Usuario</dc:creator>
  <cp:lastModifiedBy>Usuario</cp:lastModifiedBy>
  <cp:revision>1</cp:revision>
  <dcterms:created xsi:type="dcterms:W3CDTF">2020-12-22T23:52:56Z</dcterms:created>
  <dcterms:modified xsi:type="dcterms:W3CDTF">2020-12-22T23:55:09Z</dcterms:modified>
</cp:coreProperties>
</file>