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469944" y="2262808"/>
            <a:ext cx="8915399" cy="4124739"/>
          </a:xfrm>
        </p:spPr>
        <p:txBody>
          <a:bodyPr>
            <a:normAutofit fontScale="90000"/>
          </a:bodyPr>
          <a:lstStyle/>
          <a:p>
            <a:pPr algn="ctr"/>
            <a:r>
              <a:rPr lang="es-E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Protuberancia Anular( También conocida como Puente De Varolio)</a:t>
            </a:r>
            <a:br>
              <a:rPr lang="es-E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Es una parte del Tronco Encefálico, situada entre el Bulbo Raquídeo y el Mesencéfalo. </a:t>
            </a:r>
            <a:b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-Anatomía: Incluye una cara anterior con el surco basilar y una cara posterior que forma el techo del cuarto ventrículo, además de conectar el Cerebro con el Cerebelo a través de los Pedúnculos Cerebolosos. </a:t>
            </a:r>
            <a:r>
              <a:rPr lang="es-E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 flipV="1">
            <a:off x="2589213" y="7474226"/>
            <a:ext cx="8915399" cy="45719"/>
          </a:xfrm>
        </p:spPr>
        <p:txBody>
          <a:bodyPr>
            <a:normAutofit fontScale="25000" lnSpcReduction="2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52051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92924" y="1603513"/>
            <a:ext cx="8911687" cy="4373217"/>
          </a:xfrm>
        </p:spPr>
        <p:txBody>
          <a:bodyPr>
            <a:normAutofit/>
          </a:bodyPr>
          <a:lstStyle/>
          <a:p>
            <a:pPr algn="ctr"/>
            <a:r>
              <a:rPr lang="es-E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Funciones:</a:t>
            </a:r>
            <a:br>
              <a:rPr lang="es-E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-Abarcan la Transmisión de Señales</a:t>
            </a:r>
            <a:b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-La Regulación del Sueño.</a:t>
            </a:r>
            <a:b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-La Respiración.</a:t>
            </a:r>
            <a:b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-La Audición.</a:t>
            </a:r>
            <a:b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El Equilibrio.</a:t>
            </a:r>
            <a:b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El Control Motor y Sensitivo de la Cara.</a:t>
            </a:r>
            <a:b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37499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92924" y="1192696"/>
            <a:ext cx="8911687" cy="4651513"/>
          </a:xfrm>
        </p:spPr>
        <p:txBody>
          <a:bodyPr>
            <a:noAutofit/>
          </a:bodyPr>
          <a:lstStyle/>
          <a:p>
            <a:pPr algn="ctr"/>
            <a:r>
              <a:rPr lang="es-E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Características Anatómicas</a:t>
            </a:r>
            <a:br>
              <a:rPr lang="es-E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-Cara Anterior: Presenta el surco basilar, por donde discurre la arteria basilar.</a:t>
            </a:r>
            <a:b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-Cara Posterior: Oculta por el cerebelo, forma la mitad superior del piso del cuarto ventrículo.</a:t>
            </a:r>
            <a:b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-Nervios Craneales: De la protuberancia emergen los nervios craneales V ( Trigémino), y del surco bulbo protuberancial emergen los nervios VI ( Abducens), VII ( Facial) y VIII( Vestíbulo-Coclear).</a:t>
            </a:r>
            <a:r>
              <a:rPr lang="es-E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66296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92924" y="1020417"/>
            <a:ext cx="8911687" cy="4784035"/>
          </a:xfrm>
        </p:spPr>
        <p:txBody>
          <a:bodyPr>
            <a:normAutofit/>
          </a:bodyPr>
          <a:lstStyle/>
          <a:p>
            <a:pPr algn="ctr"/>
            <a:r>
              <a:rPr lang="es-E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Principales Funciones</a:t>
            </a:r>
            <a:br>
              <a:rPr lang="es-E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.Transmisión de Señales: </a:t>
            </a:r>
            <a: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Conecta y transmite información entre el cerebro, el cerebelo y el tronco encefálico.</a:t>
            </a:r>
            <a:b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.Control Motor y Sensitivo: </a:t>
            </a:r>
            <a: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Es crucial para la sensibilidad y función motora, especialmente en la cabeza y el cuello.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72398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92924" y="1364974"/>
            <a:ext cx="8911687" cy="3617842"/>
          </a:xfrm>
        </p:spPr>
        <p:txBody>
          <a:bodyPr>
            <a:noAutofit/>
          </a:bodyPr>
          <a:lstStyle/>
          <a:p>
            <a:r>
              <a:rPr lang="es-E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.Regulación de Funciones Vitales: </a:t>
            </a:r>
            <a: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Participa en la regulación del sueño, la respiración, la deglución, la audición, el equilibrio y el control de la vejiga.</a:t>
            </a:r>
            <a:b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.Regulación Homeostática: </a:t>
            </a:r>
            <a: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Ayuda a regular la temperatura corporal y otros procesos fisiológicos básicos.</a:t>
            </a:r>
            <a:b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4687211"/>
      </p:ext>
    </p:extLst>
  </p:cSld>
  <p:clrMapOvr>
    <a:masterClrMapping/>
  </p:clrMapOvr>
</p:sld>
</file>

<file path=ppt/theme/theme1.xml><?xml version="1.0" encoding="utf-8"?>
<a:theme xmlns:a="http://schemas.openxmlformats.org/drawingml/2006/main" name="Espiral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48</TotalTime>
  <Words>47</Words>
  <Application>Microsoft Office PowerPoint</Application>
  <PresentationFormat>Panorámica</PresentationFormat>
  <Paragraphs>5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Espiral</vt:lpstr>
      <vt:lpstr>Protuberancia Anular( También conocida como Puente De Varolio) Es una parte del Tronco Encefálico, situada entre el Bulbo Raquídeo y el Mesencéfalo.   -Anatomía: Incluye una cara anterior con el surco basilar y una cara posterior que forma el techo del cuarto ventrículo, además de conectar el Cerebro con el Cerebelo a través de los Pedúnculos Cerebolosos.  </vt:lpstr>
      <vt:lpstr>Funciones: -Abarcan la Transmisión de Señales -La Regulación del Sueño. -La Respiración. -La Audición. El Equilibrio. El Control Motor y Sensitivo de la Cara. </vt:lpstr>
      <vt:lpstr>Características Anatómicas -Cara Anterior: Presenta el surco basilar, por donde discurre la arteria basilar. -Cara Posterior: Oculta por el cerebelo, forma la mitad superior del piso del cuarto ventrículo. -Nervios Craneales: De la protuberancia emergen los nervios craneales V ( Trigémino), y del surco bulbo protuberancial emergen los nervios VI ( Abducens), VII ( Facial) y VIII( Vestíbulo-Coclear). </vt:lpstr>
      <vt:lpstr>Principales Funciones  .Transmisión de Señales: Conecta y transmite información entre el cerebro, el cerebelo y el tronco encefálico.  .Control Motor y Sensitivo: Es crucial para la sensibilidad y función motora, especialmente en la cabeza y el cuello.</vt:lpstr>
      <vt:lpstr>.Regulación de Funciones Vitales: Participa en la regulación del sueño, la respiración, la deglución, la audición, el equilibrio y el control de la vejiga.  .Regulación Homeostática: Ayuda a regular la temperatura corporal y otros procesos fisiológicos básicos.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Protuberancia Anular( También conocida como Puente De Varolio) Es una parte del Tronco Encefálico, situada entre el Bulbo Raquídeo y el Mesencéfalo. -Anatomia: Incluye una cara anterior con el surco basilar y una cara posterior que forma el techo del cuarto ventrículo, además de conectar el Cerebro con el Cerebelo atra</dc:title>
  <dc:creator>PC - ZULMA</dc:creator>
  <cp:lastModifiedBy>PC - ZULMA</cp:lastModifiedBy>
  <cp:revision>6</cp:revision>
  <dcterms:created xsi:type="dcterms:W3CDTF">2025-10-28T15:48:38Z</dcterms:created>
  <dcterms:modified xsi:type="dcterms:W3CDTF">2025-10-28T16:37:04Z</dcterms:modified>
</cp:coreProperties>
</file>