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0" d="100"/>
          <a:sy n="60" d="100"/>
        </p:scale>
        <p:origin x="422" y="-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4/11/2022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4/11/2022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683165" y="297488"/>
            <a:ext cx="8697574" cy="11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6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Bienvenidos Estudiantes</a:t>
            </a:r>
            <a:endParaRPr lang="es-AR" sz="6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590800" y="302029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AR" dirty="0"/>
          </a:p>
        </p:txBody>
      </p:sp>
      <p:sp>
        <p:nvSpPr>
          <p:cNvPr id="6" name="Rectángulo 5"/>
          <p:cNvSpPr/>
          <p:nvPr/>
        </p:nvSpPr>
        <p:spPr>
          <a:xfrm>
            <a:off x="3417456" y="2278806"/>
            <a:ext cx="7326744" cy="21708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40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Asignatura: </a:t>
            </a:r>
            <a:r>
              <a:rPr lang="es-AR" sz="4000" dirty="0"/>
              <a:t>Informática y Programación en sitios Web</a:t>
            </a:r>
            <a:endParaRPr lang="es-AR" sz="4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AR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Profesor: Gerometta </a:t>
            </a:r>
            <a:r>
              <a:rPr lang="es-AR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s-AR" sz="4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athias</a:t>
            </a:r>
            <a:endParaRPr lang="es-AR" sz="4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165765" y="5384800"/>
            <a:ext cx="741333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000" dirty="0"/>
              <a:t>En el próximo cuadro conceptual mostraremos los contenidos conceptuales que desarrollaremos durante el cursado</a:t>
            </a:r>
            <a:endParaRPr lang="es-AR" sz="2000" dirty="0"/>
          </a:p>
        </p:txBody>
      </p:sp>
    </p:spTree>
    <p:extLst>
      <p:ext uri="{BB962C8B-B14F-4D97-AF65-F5344CB8AC3E}">
        <p14:creationId xmlns:p14="http://schemas.microsoft.com/office/powerpoint/2010/main" val="907260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066800" y="110836"/>
            <a:ext cx="41035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dirty="0"/>
              <a:t> Cuadro Conceptual de toda la asignatura</a:t>
            </a:r>
            <a:endParaRPr lang="es-AR" dirty="0"/>
          </a:p>
        </p:txBody>
      </p:sp>
      <p:sp>
        <p:nvSpPr>
          <p:cNvPr id="5" name="CuadroTexto 4"/>
          <p:cNvSpPr txBox="1"/>
          <p:nvPr/>
        </p:nvSpPr>
        <p:spPr>
          <a:xfrm>
            <a:off x="7512587" y="1260027"/>
            <a:ext cx="4019562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AR" dirty="0"/>
              <a:t>Informática y Programación en sitios Web</a:t>
            </a:r>
            <a:endParaRPr lang="es-AR" dirty="0"/>
          </a:p>
        </p:txBody>
      </p:sp>
      <p:sp>
        <p:nvSpPr>
          <p:cNvPr id="6" name="CuadroTexto 5"/>
          <p:cNvSpPr txBox="1"/>
          <p:nvPr/>
        </p:nvSpPr>
        <p:spPr>
          <a:xfrm>
            <a:off x="5170359" y="853995"/>
            <a:ext cx="571375" cy="369332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AR" dirty="0"/>
              <a:t>web</a:t>
            </a:r>
            <a:endParaRPr lang="es-AR" dirty="0"/>
          </a:p>
        </p:txBody>
      </p:sp>
      <p:cxnSp>
        <p:nvCxnSpPr>
          <p:cNvPr id="13" name="Conector recto de flecha 12"/>
          <p:cNvCxnSpPr>
            <a:stCxn id="6" idx="2"/>
            <a:endCxn id="15" idx="3"/>
          </p:cNvCxnSpPr>
          <p:nvPr/>
        </p:nvCxnSpPr>
        <p:spPr>
          <a:xfrm flipH="1">
            <a:off x="3533606" y="1223327"/>
            <a:ext cx="1922441" cy="9750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1836760" y="1598243"/>
            <a:ext cx="1696846" cy="1200329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s-AR" dirty="0"/>
              <a:t>Introducción general a la programación en la web</a:t>
            </a:r>
          </a:p>
        </p:txBody>
      </p:sp>
      <p:sp>
        <p:nvSpPr>
          <p:cNvPr id="28" name="Rectángulo 27"/>
          <p:cNvSpPr/>
          <p:nvPr/>
        </p:nvSpPr>
        <p:spPr>
          <a:xfrm>
            <a:off x="1161739" y="4672722"/>
            <a:ext cx="2811988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almacenamiento </a:t>
            </a:r>
            <a:r>
              <a:rPr lang="es-AR" dirty="0"/>
              <a:t>en memoria</a:t>
            </a:r>
          </a:p>
        </p:txBody>
      </p:sp>
      <p:cxnSp>
        <p:nvCxnSpPr>
          <p:cNvPr id="30" name="Conector recto de flecha 29"/>
          <p:cNvCxnSpPr>
            <a:stCxn id="15" idx="2"/>
            <a:endCxn id="28" idx="0"/>
          </p:cNvCxnSpPr>
          <p:nvPr/>
        </p:nvCxnSpPr>
        <p:spPr>
          <a:xfrm flipH="1">
            <a:off x="2567733" y="2798572"/>
            <a:ext cx="117450" cy="18741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de flecha 58"/>
          <p:cNvCxnSpPr>
            <a:stCxn id="5" idx="1"/>
            <a:endCxn id="6" idx="3"/>
          </p:cNvCxnSpPr>
          <p:nvPr/>
        </p:nvCxnSpPr>
        <p:spPr>
          <a:xfrm flipH="1" flipV="1">
            <a:off x="5741734" y="1038661"/>
            <a:ext cx="1770853" cy="40603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4" name="CuadroTexto 73"/>
          <p:cNvSpPr txBox="1"/>
          <p:nvPr/>
        </p:nvSpPr>
        <p:spPr>
          <a:xfrm>
            <a:off x="5425693" y="2231770"/>
            <a:ext cx="2334007" cy="646331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AR" dirty="0"/>
              <a:t>sistema Hipertexto/hipermedia</a:t>
            </a:r>
            <a:endParaRPr lang="es-AR" dirty="0"/>
          </a:p>
        </p:txBody>
      </p:sp>
      <p:cxnSp>
        <p:nvCxnSpPr>
          <p:cNvPr id="75" name="Conector recto de flecha 74"/>
          <p:cNvCxnSpPr>
            <a:stCxn id="6" idx="2"/>
            <a:endCxn id="74" idx="0"/>
          </p:cNvCxnSpPr>
          <p:nvPr/>
        </p:nvCxnSpPr>
        <p:spPr>
          <a:xfrm>
            <a:off x="5456047" y="1223327"/>
            <a:ext cx="1136650" cy="10084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9" name="Rectángulo 78"/>
          <p:cNvSpPr/>
          <p:nvPr/>
        </p:nvSpPr>
        <p:spPr>
          <a:xfrm>
            <a:off x="3665111" y="3066233"/>
            <a:ext cx="1544012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lenguaje </a:t>
            </a:r>
            <a:r>
              <a:rPr lang="es-AR" dirty="0"/>
              <a:t>HTML</a:t>
            </a:r>
          </a:p>
        </p:txBody>
      </p:sp>
      <p:cxnSp>
        <p:nvCxnSpPr>
          <p:cNvPr id="80" name="Conector recto de flecha 79"/>
          <p:cNvCxnSpPr>
            <a:stCxn id="6" idx="2"/>
            <a:endCxn id="79" idx="0"/>
          </p:cNvCxnSpPr>
          <p:nvPr/>
        </p:nvCxnSpPr>
        <p:spPr>
          <a:xfrm flipH="1">
            <a:off x="4437117" y="1223327"/>
            <a:ext cx="1018930" cy="18429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Rectángulo 82"/>
          <p:cNvSpPr/>
          <p:nvPr/>
        </p:nvSpPr>
        <p:spPr>
          <a:xfrm>
            <a:off x="3533606" y="3874617"/>
            <a:ext cx="2321469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estáticas VS dinámicas </a:t>
            </a:r>
          </a:p>
        </p:txBody>
      </p:sp>
      <p:sp>
        <p:nvSpPr>
          <p:cNvPr id="84" name="Rectángulo 83"/>
          <p:cNvSpPr/>
          <p:nvPr/>
        </p:nvSpPr>
        <p:spPr>
          <a:xfrm>
            <a:off x="7269035" y="3665178"/>
            <a:ext cx="3576557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/>
              <a:t>Lenguajes web de cliente; JavaScript</a:t>
            </a:r>
          </a:p>
        </p:txBody>
      </p:sp>
      <p:sp>
        <p:nvSpPr>
          <p:cNvPr id="85" name="Rectángulo 84"/>
          <p:cNvSpPr/>
          <p:nvPr/>
        </p:nvSpPr>
        <p:spPr>
          <a:xfrm>
            <a:off x="3437194" y="5920158"/>
            <a:ext cx="3018775" cy="3693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DHTML </a:t>
            </a:r>
            <a:r>
              <a:rPr lang="es-AR" dirty="0"/>
              <a:t>(HTML Dinámico), CSS</a:t>
            </a:r>
          </a:p>
        </p:txBody>
      </p:sp>
      <p:sp>
        <p:nvSpPr>
          <p:cNvPr id="86" name="Rectángulo 85"/>
          <p:cNvSpPr/>
          <p:nvPr/>
        </p:nvSpPr>
        <p:spPr>
          <a:xfrm>
            <a:off x="6592696" y="5132693"/>
            <a:ext cx="425289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s-AR" dirty="0" smtClean="0"/>
              <a:t>lenguajes </a:t>
            </a:r>
            <a:r>
              <a:rPr lang="es-AR" dirty="0"/>
              <a:t>web de servidor, PHP, JSON, etc.</a:t>
            </a:r>
          </a:p>
        </p:txBody>
      </p:sp>
      <p:cxnSp>
        <p:nvCxnSpPr>
          <p:cNvPr id="87" name="Conector recto de flecha 86"/>
          <p:cNvCxnSpPr>
            <a:stCxn id="74" idx="2"/>
            <a:endCxn id="84" idx="0"/>
          </p:cNvCxnSpPr>
          <p:nvPr/>
        </p:nvCxnSpPr>
        <p:spPr>
          <a:xfrm>
            <a:off x="6592697" y="2878101"/>
            <a:ext cx="2464617" cy="78707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0" name="Conector recto de flecha 89"/>
          <p:cNvCxnSpPr>
            <a:stCxn id="74" idx="2"/>
            <a:endCxn id="79" idx="3"/>
          </p:cNvCxnSpPr>
          <p:nvPr/>
        </p:nvCxnSpPr>
        <p:spPr>
          <a:xfrm flipH="1">
            <a:off x="5209123" y="2878101"/>
            <a:ext cx="1383574" cy="372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3" name="Conector recto de flecha 92"/>
          <p:cNvCxnSpPr>
            <a:stCxn id="79" idx="2"/>
            <a:endCxn id="83" idx="0"/>
          </p:cNvCxnSpPr>
          <p:nvPr/>
        </p:nvCxnSpPr>
        <p:spPr>
          <a:xfrm>
            <a:off x="4437117" y="3435565"/>
            <a:ext cx="257224" cy="43905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6" name="Conector recto de flecha 95"/>
          <p:cNvCxnSpPr>
            <a:stCxn id="83" idx="2"/>
            <a:endCxn id="85" idx="0"/>
          </p:cNvCxnSpPr>
          <p:nvPr/>
        </p:nvCxnSpPr>
        <p:spPr>
          <a:xfrm>
            <a:off x="4694341" y="4243949"/>
            <a:ext cx="252241" cy="1676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9" name="Conector recto de flecha 98"/>
          <p:cNvCxnSpPr>
            <a:stCxn id="83" idx="2"/>
            <a:endCxn id="86" idx="0"/>
          </p:cNvCxnSpPr>
          <p:nvPr/>
        </p:nvCxnSpPr>
        <p:spPr>
          <a:xfrm>
            <a:off x="4694341" y="4243949"/>
            <a:ext cx="4024803" cy="8887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3650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5" grpId="0" animBg="1"/>
      <p:bldP spid="28" grpId="0" animBg="1"/>
      <p:bldP spid="7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TM04033919[[fn=Circuito]]</Template>
  <TotalTime>567</TotalTime>
  <Words>83</Words>
  <Application>Microsoft Office PowerPoint</Application>
  <PresentationFormat>Panorámica</PresentationFormat>
  <Paragraphs>15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8" baseType="lpstr">
      <vt:lpstr>Arial</vt:lpstr>
      <vt:lpstr>Calibri</vt:lpstr>
      <vt:lpstr>Times New Roman</vt:lpstr>
      <vt:lpstr>Trebuchet MS</vt:lpstr>
      <vt:lpstr>Tw Cen MT</vt:lpstr>
      <vt:lpstr>Circuito</vt:lpstr>
      <vt:lpstr>Presentación de PowerPoint</vt:lpstr>
      <vt:lpstr>Presentación de PowerPoint</vt:lpstr>
    </vt:vector>
  </TitlesOfParts>
  <Company>eXit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Cuenta Microsoft</dc:creator>
  <cp:lastModifiedBy>Cuenta Microsoft</cp:lastModifiedBy>
  <cp:revision>8</cp:revision>
  <dcterms:created xsi:type="dcterms:W3CDTF">2022-04-12T01:45:19Z</dcterms:created>
  <dcterms:modified xsi:type="dcterms:W3CDTF">2022-04-12T11:13:05Z</dcterms:modified>
</cp:coreProperties>
</file>