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 smtClean="0"/>
              <a:t>14/4/2026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504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 smtClean="0"/>
              <a:t>14/4/2026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28730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 smtClean="0"/>
              <a:t>14/4/2026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210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 smtClean="0"/>
              <a:t>14/4/2026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1699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 smtClean="0"/>
              <a:t>14/4/2026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042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 smtClean="0"/>
              <a:t>14/4/2026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52741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 smtClean="0"/>
              <a:t>14/4/2026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2026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 smtClean="0"/>
              <a:t>14/4/2026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86965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 smtClean="0"/>
              <a:t>14/4/2026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03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 smtClean="0"/>
              <a:t>14/4/2026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4788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 smtClean="0"/>
              <a:t>14/4/2026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41098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2416C-365A-49A2-91B7-0D2A33AE1A6D}" type="datetimeFigureOut">
              <a:rPr lang="es-AR" smtClean="0"/>
              <a:t>14/4/2026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6E1F6-351C-4876-9ACA-8134B0B2879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1619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116632"/>
            <a:ext cx="8712968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7030A0"/>
                </a:solidFill>
                <a:latin typeface="Algerian" pitchFamily="82" charset="0"/>
                <a:cs typeface="Arial" pitchFamily="34" charset="0"/>
              </a:rPr>
              <a:t>Respuesta inmunitaria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 la forma como el cuerpo reconoce y se defiende a sí mismo contra bacterias, virus y sustancias que parecen extrañas y dañinas.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El sistema inmunitario protege al organismo de sustancias posiblemente nocivas, reconociendo y respondiendo a los antígenos que son sustancias (por lo general proteínas) que se encuentran en la superficie de las células, los virus, los hongos o las bacterias. </a:t>
            </a: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Las sustancias inertes, como las toxinas, químicos, drogas y partículas extrañas (como una astilla), también pueden ser antígenos que el sistema inmunitario reconoce y destruye.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Las células corporales tienen proteínas que son antígenos y estos incluyen a un grupo llamado </a:t>
            </a:r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antígenos HLA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( antígenos leucocitarios humanos) y nuestro sistema inmunitario aprende a ver estos antígenos como normales y por lo general no reacciona contra ellos.</a:t>
            </a: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ANTIGENOS: Son los desencadenantes de que el sistema inmune produzca anticuerpos.</a:t>
            </a:r>
            <a:endParaRPr lang="es-AR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452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504" y="188640"/>
            <a:ext cx="8856984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rgbClr val="7030A0"/>
                </a:solidFill>
                <a:latin typeface="Algerian" pitchFamily="82" charset="0"/>
              </a:rPr>
              <a:t>INMUNIDAD INNATA</a:t>
            </a:r>
          </a:p>
          <a:p>
            <a:endParaRPr lang="es-MX" dirty="0" smtClean="0"/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 inmunidad innata, o inespecífica, es un sistema de defensas con el cual se nace.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 inmunidad innata consiste en barreras que impiden que los materiales dañinos ingresen en el cuerpo y forman la primera línea de defensa en la respuesta inmunitaria. 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Ejemplos:</a:t>
            </a:r>
          </a:p>
          <a:p>
            <a:endParaRPr lang="es-MX" dirty="0" smtClean="0"/>
          </a:p>
          <a:p>
            <a:pPr algn="just"/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El reflejo de la tos</a:t>
            </a:r>
          </a:p>
          <a:p>
            <a:pPr algn="just"/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Las enzimas en las lágrimas y los aceites de la piel</a:t>
            </a:r>
          </a:p>
          <a:p>
            <a:pPr algn="just"/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El moco, que atrapa bacterias y partículas pequeñas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El ácido gástrico</a:t>
            </a:r>
          </a:p>
          <a:p>
            <a:pPr algn="just"/>
            <a:endParaRPr lang="es-MX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 inmunidad innata también viene en forma de químico proteínico, llamado inmunidad humoral innata como ser las sustancias llamadas </a:t>
            </a:r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interferón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interleucina 1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(que causa la fiebre para combatir infecciones).</a:t>
            </a:r>
          </a:p>
          <a:p>
            <a:endParaRPr lang="es-MX" dirty="0" smtClean="0"/>
          </a:p>
          <a:p>
            <a:pPr algn="ctr"/>
            <a:r>
              <a:rPr lang="es-MX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 un antígeno traspasa estas barreras, es atacado y destruido por otras partes del sistema inmunitario.</a:t>
            </a:r>
            <a:endParaRPr lang="es-AR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332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71296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rgbClr val="7030A0"/>
                </a:solidFill>
                <a:latin typeface="Algerian" pitchFamily="82" charset="0"/>
                <a:cs typeface="Arial" pitchFamily="34" charset="0"/>
              </a:rPr>
              <a:t>INMUNIDAD ADQUIRIDA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Es la inmunidad que se desarrolla con la exposición a diversos antígenos. Tiene </a:t>
            </a:r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MEMORIA INMUNOLOGICA.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El sistema inmunitario de la persona construye una defensa contra ese antígeno específico. </a:t>
            </a:r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EJ: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Las enfermedades y Las vacunas.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solidFill>
                  <a:srgbClr val="7030A0"/>
                </a:solidFill>
                <a:latin typeface="Algerian" pitchFamily="82" charset="0"/>
                <a:cs typeface="Arial" pitchFamily="34" charset="0"/>
              </a:rPr>
              <a:t>INMUNIDAD PASIVA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 inmunidad pasiva se debe a anticuerpos que se producen en un cuerpo diferente del nuestro brindando protección </a:t>
            </a:r>
            <a:r>
              <a:rPr lang="es-MX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INMEDIATA – TEMPORAL.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Los bebés tienen inmunidad pasiva, dado que nacen con los anticuerpos que la madre les transfiere a través de la placenta Y estos anticuerpos desaparecen entre los 6 y los 12 meses de edad.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 inmunidad pasiva también puede deberse a la inyección de antisuero, que contiene anticuerpos formados por otra persona o animal. 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 inmunoglobulina sérica (administrada para la exposición a la hepatitis) y la antitoxina para el tétanos.</a:t>
            </a:r>
            <a:endParaRPr lang="es-AR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7896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429</Words>
  <Application>Microsoft Office PowerPoint</Application>
  <PresentationFormat>Presentación en pantalla 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9</cp:revision>
  <dcterms:created xsi:type="dcterms:W3CDTF">2026-04-14T18:13:41Z</dcterms:created>
  <dcterms:modified xsi:type="dcterms:W3CDTF">2026-04-14T19:34:47Z</dcterms:modified>
</cp:coreProperties>
</file>