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422" y="-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683165" y="297488"/>
            <a:ext cx="8697574" cy="11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6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Bienvenidos Estudiantes</a:t>
            </a:r>
            <a:endParaRPr lang="es-AR" sz="6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590800" y="302029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AR" dirty="0"/>
          </a:p>
        </p:txBody>
      </p:sp>
      <p:sp>
        <p:nvSpPr>
          <p:cNvPr id="6" name="Rectángulo 5"/>
          <p:cNvSpPr/>
          <p:nvPr/>
        </p:nvSpPr>
        <p:spPr>
          <a:xfrm>
            <a:off x="3417456" y="2278806"/>
            <a:ext cx="6594690" cy="1482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Asignatura: </a:t>
            </a:r>
            <a:r>
              <a:rPr lang="es-ES" sz="4000" dirty="0"/>
              <a:t>Estructura de </a:t>
            </a:r>
            <a:r>
              <a:rPr lang="es-ES" sz="4000" dirty="0" smtClean="0"/>
              <a:t>Datos</a:t>
            </a:r>
            <a:endParaRPr lang="es-AR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Profesor: Gerometta </a:t>
            </a:r>
            <a:r>
              <a:rPr lang="es-A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s-AR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athias</a:t>
            </a:r>
            <a:endParaRPr lang="es-AR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3165765" y="5384800"/>
            <a:ext cx="74133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/>
              <a:t>En el próximo cuadro conceptual mostraremos los contenidos conceptuales que desarrollaremos durante el cursado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90726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066800" y="110836"/>
            <a:ext cx="4103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 Cuadro Conceptual de toda la asignatura</a:t>
            </a:r>
            <a:endParaRPr lang="es-AR" dirty="0"/>
          </a:p>
        </p:txBody>
      </p:sp>
      <p:sp>
        <p:nvSpPr>
          <p:cNvPr id="5" name="CuadroTexto 4"/>
          <p:cNvSpPr txBox="1"/>
          <p:nvPr/>
        </p:nvSpPr>
        <p:spPr>
          <a:xfrm>
            <a:off x="7512587" y="1260027"/>
            <a:ext cx="1951945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dirty="0"/>
              <a:t>Estructura de </a:t>
            </a:r>
            <a:r>
              <a:rPr lang="es-ES" dirty="0" smtClean="0"/>
              <a:t>Datos</a:t>
            </a:r>
            <a:endParaRPr lang="es-AR" dirty="0"/>
          </a:p>
        </p:txBody>
      </p:sp>
      <p:sp>
        <p:nvSpPr>
          <p:cNvPr id="6" name="CuadroTexto 5"/>
          <p:cNvSpPr txBox="1"/>
          <p:nvPr/>
        </p:nvSpPr>
        <p:spPr>
          <a:xfrm>
            <a:off x="5170359" y="853995"/>
            <a:ext cx="1329210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smtClean="0"/>
              <a:t>Clasificación</a:t>
            </a:r>
            <a:endParaRPr lang="es-AR" dirty="0"/>
          </a:p>
        </p:txBody>
      </p:sp>
      <p:sp>
        <p:nvSpPr>
          <p:cNvPr id="7" name="Rectángulo 6"/>
          <p:cNvSpPr/>
          <p:nvPr/>
        </p:nvSpPr>
        <p:spPr>
          <a:xfrm>
            <a:off x="3044296" y="1495290"/>
            <a:ext cx="894476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Enteros</a:t>
            </a:r>
            <a:endParaRPr lang="es-AR" dirty="0"/>
          </a:p>
        </p:txBody>
      </p:sp>
      <p:sp>
        <p:nvSpPr>
          <p:cNvPr id="8" name="Rectángulo 7"/>
          <p:cNvSpPr/>
          <p:nvPr/>
        </p:nvSpPr>
        <p:spPr>
          <a:xfrm>
            <a:off x="3118579" y="2041358"/>
            <a:ext cx="745910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reales</a:t>
            </a:r>
            <a:endParaRPr lang="es-AR" dirty="0"/>
          </a:p>
        </p:txBody>
      </p:sp>
      <p:sp>
        <p:nvSpPr>
          <p:cNvPr id="9" name="Rectángulo 8"/>
          <p:cNvSpPr/>
          <p:nvPr/>
        </p:nvSpPr>
        <p:spPr>
          <a:xfrm>
            <a:off x="2738764" y="2587426"/>
            <a:ext cx="1200008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caracteres </a:t>
            </a:r>
            <a:endParaRPr lang="es-AR" dirty="0"/>
          </a:p>
        </p:txBody>
      </p:sp>
      <p:sp>
        <p:nvSpPr>
          <p:cNvPr id="10" name="Rectángulo 9"/>
          <p:cNvSpPr/>
          <p:nvPr/>
        </p:nvSpPr>
        <p:spPr>
          <a:xfrm>
            <a:off x="2773068" y="3133494"/>
            <a:ext cx="1165704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Booleanos</a:t>
            </a:r>
            <a:endParaRPr lang="es-AR" dirty="0"/>
          </a:p>
        </p:txBody>
      </p:sp>
      <p:sp>
        <p:nvSpPr>
          <p:cNvPr id="11" name="Cerrar llave 10"/>
          <p:cNvSpPr/>
          <p:nvPr/>
        </p:nvSpPr>
        <p:spPr>
          <a:xfrm>
            <a:off x="3938772" y="1371600"/>
            <a:ext cx="341128" cy="226060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3" name="Conector recto de flecha 12"/>
          <p:cNvCxnSpPr>
            <a:stCxn id="6" idx="2"/>
            <a:endCxn id="11" idx="1"/>
          </p:cNvCxnSpPr>
          <p:nvPr/>
        </p:nvCxnSpPr>
        <p:spPr>
          <a:xfrm flipH="1">
            <a:off x="4279900" y="1223327"/>
            <a:ext cx="1555064" cy="12785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Rectángulo 14"/>
          <p:cNvSpPr/>
          <p:nvPr/>
        </p:nvSpPr>
        <p:spPr>
          <a:xfrm>
            <a:off x="459066" y="2171927"/>
            <a:ext cx="1696846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AR" dirty="0"/>
              <a:t>Caracterización y formas de representación </a:t>
            </a:r>
            <a:r>
              <a:rPr lang="es-AR" dirty="0" smtClean="0"/>
              <a:t>lógica y </a:t>
            </a:r>
            <a:r>
              <a:rPr lang="es-AR" dirty="0"/>
              <a:t>física</a:t>
            </a:r>
          </a:p>
        </p:txBody>
      </p:sp>
      <p:cxnSp>
        <p:nvCxnSpPr>
          <p:cNvPr id="17" name="Conector recto de flecha 16"/>
          <p:cNvCxnSpPr>
            <a:stCxn id="7" idx="1"/>
            <a:endCxn id="15" idx="3"/>
          </p:cNvCxnSpPr>
          <p:nvPr/>
        </p:nvCxnSpPr>
        <p:spPr>
          <a:xfrm flipH="1">
            <a:off x="2155912" y="1679956"/>
            <a:ext cx="888384" cy="10921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>
            <a:endCxn id="15" idx="3"/>
          </p:cNvCxnSpPr>
          <p:nvPr/>
        </p:nvCxnSpPr>
        <p:spPr>
          <a:xfrm flipH="1">
            <a:off x="2155912" y="2226024"/>
            <a:ext cx="898502" cy="5460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>
            <a:stCxn id="9" idx="1"/>
            <a:endCxn id="15" idx="3"/>
          </p:cNvCxnSpPr>
          <p:nvPr/>
        </p:nvCxnSpPr>
        <p:spPr>
          <a:xfrm flipH="1">
            <a:off x="2155912" y="2772092"/>
            <a:ext cx="58285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>
            <a:stCxn id="10" idx="1"/>
            <a:endCxn id="15" idx="3"/>
          </p:cNvCxnSpPr>
          <p:nvPr/>
        </p:nvCxnSpPr>
        <p:spPr>
          <a:xfrm flipH="1" flipV="1">
            <a:off x="2155912" y="2772092"/>
            <a:ext cx="617156" cy="5460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8" name="Rectángulo 27"/>
          <p:cNvSpPr/>
          <p:nvPr/>
        </p:nvSpPr>
        <p:spPr>
          <a:xfrm>
            <a:off x="1161739" y="4672722"/>
            <a:ext cx="2811988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AR" dirty="0" smtClean="0"/>
              <a:t>almacenamiento </a:t>
            </a:r>
            <a:r>
              <a:rPr lang="es-AR" dirty="0"/>
              <a:t>en memoria</a:t>
            </a:r>
          </a:p>
        </p:txBody>
      </p:sp>
      <p:cxnSp>
        <p:nvCxnSpPr>
          <p:cNvPr id="30" name="Conector recto de flecha 29"/>
          <p:cNvCxnSpPr>
            <a:stCxn id="15" idx="2"/>
            <a:endCxn id="28" idx="0"/>
          </p:cNvCxnSpPr>
          <p:nvPr/>
        </p:nvCxnSpPr>
        <p:spPr>
          <a:xfrm>
            <a:off x="1307489" y="3372256"/>
            <a:ext cx="1260244" cy="13004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Rectángulo 30"/>
          <p:cNvSpPr/>
          <p:nvPr/>
        </p:nvSpPr>
        <p:spPr>
          <a:xfrm>
            <a:off x="4760811" y="3872158"/>
            <a:ext cx="963725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AR" dirty="0"/>
              <a:t>Arreglos</a:t>
            </a:r>
          </a:p>
        </p:txBody>
      </p:sp>
      <p:sp>
        <p:nvSpPr>
          <p:cNvPr id="32" name="Rectángulo 31"/>
          <p:cNvSpPr/>
          <p:nvPr/>
        </p:nvSpPr>
        <p:spPr>
          <a:xfrm>
            <a:off x="6873630" y="3852163"/>
            <a:ext cx="127791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AR" dirty="0"/>
              <a:t>clasificación</a:t>
            </a:r>
          </a:p>
        </p:txBody>
      </p:sp>
      <p:sp>
        <p:nvSpPr>
          <p:cNvPr id="34" name="Rectángulo 33"/>
          <p:cNvSpPr/>
          <p:nvPr/>
        </p:nvSpPr>
        <p:spPr>
          <a:xfrm>
            <a:off x="5055819" y="2613906"/>
            <a:ext cx="26581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AR" dirty="0" smtClean="0"/>
              <a:t>implementación </a:t>
            </a:r>
            <a:r>
              <a:rPr lang="es-AR" dirty="0"/>
              <a:t>de </a:t>
            </a:r>
            <a:r>
              <a:rPr lang="es-AR" dirty="0" smtClean="0"/>
              <a:t>arreglo</a:t>
            </a:r>
            <a:endParaRPr lang="es-AR" dirty="0"/>
          </a:p>
        </p:txBody>
      </p:sp>
      <p:sp>
        <p:nvSpPr>
          <p:cNvPr id="35" name="Rectángulo 34"/>
          <p:cNvSpPr/>
          <p:nvPr/>
        </p:nvSpPr>
        <p:spPr>
          <a:xfrm>
            <a:off x="6873630" y="3157336"/>
            <a:ext cx="257314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AR" dirty="0"/>
              <a:t>pilas y colas en memoria. </a:t>
            </a:r>
          </a:p>
        </p:txBody>
      </p:sp>
      <p:sp>
        <p:nvSpPr>
          <p:cNvPr id="36" name="Rectángulo 35"/>
          <p:cNvSpPr/>
          <p:nvPr/>
        </p:nvSpPr>
        <p:spPr>
          <a:xfrm>
            <a:off x="6873630" y="4319041"/>
            <a:ext cx="4233851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AR" smtClean="0"/>
              <a:t>Almacenamiento </a:t>
            </a:r>
            <a:r>
              <a:rPr lang="es-AR" dirty="0"/>
              <a:t>secuencial y no secuencial.</a:t>
            </a:r>
          </a:p>
        </p:txBody>
      </p:sp>
      <p:sp>
        <p:nvSpPr>
          <p:cNvPr id="37" name="Rectángulo 36"/>
          <p:cNvSpPr/>
          <p:nvPr/>
        </p:nvSpPr>
        <p:spPr>
          <a:xfrm>
            <a:off x="4836774" y="5040085"/>
            <a:ext cx="66717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AR" dirty="0"/>
              <a:t>Listas</a:t>
            </a:r>
          </a:p>
        </p:txBody>
      </p:sp>
      <p:sp>
        <p:nvSpPr>
          <p:cNvPr id="38" name="Rectángulo 37"/>
          <p:cNvSpPr/>
          <p:nvPr/>
        </p:nvSpPr>
        <p:spPr>
          <a:xfrm>
            <a:off x="4836774" y="5890550"/>
            <a:ext cx="2498184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AR" dirty="0"/>
              <a:t>propiedades y recorrido.</a:t>
            </a:r>
            <a:endParaRPr lang="es-AR" dirty="0"/>
          </a:p>
        </p:txBody>
      </p:sp>
      <p:sp>
        <p:nvSpPr>
          <p:cNvPr id="39" name="Rectángulo 38"/>
          <p:cNvSpPr/>
          <p:nvPr/>
        </p:nvSpPr>
        <p:spPr>
          <a:xfrm>
            <a:off x="7770544" y="5611150"/>
            <a:ext cx="3185039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AR" dirty="0"/>
              <a:t>Operaciones sobre listas ligadas</a:t>
            </a:r>
          </a:p>
        </p:txBody>
      </p:sp>
      <p:sp>
        <p:nvSpPr>
          <p:cNvPr id="40" name="Rectángulo 39"/>
          <p:cNvSpPr/>
          <p:nvPr/>
        </p:nvSpPr>
        <p:spPr>
          <a:xfrm>
            <a:off x="6436005" y="5017957"/>
            <a:ext cx="127791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AR" dirty="0"/>
              <a:t>clasificación</a:t>
            </a:r>
          </a:p>
        </p:txBody>
      </p:sp>
      <p:cxnSp>
        <p:nvCxnSpPr>
          <p:cNvPr id="42" name="Conector recto de flecha 41"/>
          <p:cNvCxnSpPr>
            <a:stCxn id="28" idx="3"/>
            <a:endCxn id="37" idx="1"/>
          </p:cNvCxnSpPr>
          <p:nvPr/>
        </p:nvCxnSpPr>
        <p:spPr>
          <a:xfrm>
            <a:off x="3973727" y="4857388"/>
            <a:ext cx="863047" cy="3673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Conector recto de flecha 43"/>
          <p:cNvCxnSpPr>
            <a:stCxn id="37" idx="2"/>
            <a:endCxn id="38" idx="0"/>
          </p:cNvCxnSpPr>
          <p:nvPr/>
        </p:nvCxnSpPr>
        <p:spPr>
          <a:xfrm>
            <a:off x="5170359" y="5409417"/>
            <a:ext cx="915507" cy="4811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Conector recto de flecha 45"/>
          <p:cNvCxnSpPr>
            <a:stCxn id="37" idx="3"/>
            <a:endCxn id="40" idx="1"/>
          </p:cNvCxnSpPr>
          <p:nvPr/>
        </p:nvCxnSpPr>
        <p:spPr>
          <a:xfrm flipV="1">
            <a:off x="5503944" y="5202623"/>
            <a:ext cx="932061" cy="2212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Conector recto de flecha 47"/>
          <p:cNvCxnSpPr>
            <a:stCxn id="37" idx="3"/>
            <a:endCxn id="39" idx="1"/>
          </p:cNvCxnSpPr>
          <p:nvPr/>
        </p:nvCxnSpPr>
        <p:spPr>
          <a:xfrm>
            <a:off x="5503944" y="5224751"/>
            <a:ext cx="2266600" cy="57106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Conector recto de flecha 49"/>
          <p:cNvCxnSpPr>
            <a:stCxn id="31" idx="3"/>
            <a:endCxn id="32" idx="1"/>
          </p:cNvCxnSpPr>
          <p:nvPr/>
        </p:nvCxnSpPr>
        <p:spPr>
          <a:xfrm flipV="1">
            <a:off x="5724536" y="4036829"/>
            <a:ext cx="1149094" cy="199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Conector recto de flecha 51"/>
          <p:cNvCxnSpPr>
            <a:stCxn id="31" idx="0"/>
            <a:endCxn id="34" idx="2"/>
          </p:cNvCxnSpPr>
          <p:nvPr/>
        </p:nvCxnSpPr>
        <p:spPr>
          <a:xfrm flipV="1">
            <a:off x="5242674" y="2983238"/>
            <a:ext cx="1142195" cy="8889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>
            <a:stCxn id="31" idx="3"/>
            <a:endCxn id="35" idx="1"/>
          </p:cNvCxnSpPr>
          <p:nvPr/>
        </p:nvCxnSpPr>
        <p:spPr>
          <a:xfrm flipV="1">
            <a:off x="5724536" y="3342002"/>
            <a:ext cx="1149094" cy="7148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Conector recto de flecha 55"/>
          <p:cNvCxnSpPr>
            <a:stCxn id="31" idx="3"/>
            <a:endCxn id="36" idx="1"/>
          </p:cNvCxnSpPr>
          <p:nvPr/>
        </p:nvCxnSpPr>
        <p:spPr>
          <a:xfrm>
            <a:off x="5724536" y="4056824"/>
            <a:ext cx="1149094" cy="4468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Conector recto de flecha 58"/>
          <p:cNvCxnSpPr>
            <a:stCxn id="5" idx="1"/>
            <a:endCxn id="6" idx="3"/>
          </p:cNvCxnSpPr>
          <p:nvPr/>
        </p:nvCxnSpPr>
        <p:spPr>
          <a:xfrm flipH="1" flipV="1">
            <a:off x="6499569" y="1038661"/>
            <a:ext cx="1013018" cy="4060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Conector recto de flecha 69"/>
          <p:cNvCxnSpPr>
            <a:stCxn id="28" idx="3"/>
            <a:endCxn id="31" idx="1"/>
          </p:cNvCxnSpPr>
          <p:nvPr/>
        </p:nvCxnSpPr>
        <p:spPr>
          <a:xfrm flipV="1">
            <a:off x="3973727" y="4056824"/>
            <a:ext cx="787084" cy="8005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365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5" grpId="0" animBg="1"/>
      <p:bldP spid="28" grpId="0" animBg="1"/>
      <p:bldP spid="31" grpId="0" animBg="1"/>
      <p:bldP spid="32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70</TotalTime>
  <Words>78</Words>
  <Application>Microsoft Office PowerPoint</Application>
  <PresentationFormat>Panorámica</PresentationFormat>
  <Paragraphs>22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Times New Roman</vt:lpstr>
      <vt:lpstr>Trebuchet MS</vt:lpstr>
      <vt:lpstr>Tw Cen MT</vt:lpstr>
      <vt:lpstr>Circuito</vt:lpstr>
      <vt:lpstr>Presentación de PowerPoint</vt:lpstr>
      <vt:lpstr>Presentación de PowerPoint</vt:lpstr>
    </vt:vector>
  </TitlesOfParts>
  <Company>eXit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5</cp:revision>
  <dcterms:created xsi:type="dcterms:W3CDTF">2022-04-12T01:45:19Z</dcterms:created>
  <dcterms:modified xsi:type="dcterms:W3CDTF">2022-04-12T02:55:47Z</dcterms:modified>
</cp:coreProperties>
</file>