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2" r:id="rId16"/>
    <p:sldId id="269" r:id="rId17"/>
    <p:sldId id="27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DEBE87-BCD0-43F2-BEB3-309F87C7F8FB}" type="datetimeFigureOut">
              <a:rPr lang="es-AR" smtClean="0"/>
              <a:t>12/10/2025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AB652F-1D2C-428B-8C3D-7ACFB35F892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173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B652F-1D2C-428B-8C3D-7ACFB35F8928}" type="slidenum">
              <a:rPr lang="es-AR" smtClean="0"/>
              <a:t>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16894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8E1C17-43B1-F631-8612-C95366B7C8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445342"/>
            <a:ext cx="7766936" cy="4439263"/>
          </a:xfrm>
        </p:spPr>
        <p:txBody>
          <a:bodyPr/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es el SNC ? 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SNC esta formado por el Encéfalo( Cerebro) y la Medula Espinal. El Cerebro es parte del Encéfalo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El Encéfalo: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Controla como pensamos, aprendemos, nos movemos y sentimos.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.La Medula Espinal: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Transporta mensajes entre el encéfalo y los nervios presentes en todo el cuerpo.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E29742-91C9-45BC-E355-36E43D7394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7123471"/>
            <a:ext cx="7766936" cy="88490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39644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51BED-0E73-6A3C-48E6-3B4ADB94E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34181"/>
            <a:ext cx="8596668" cy="4468761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Tronco Encefálico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Conecta el encéfalo con la medula espinal. Esta formado por el puente tronco encefálico, la medula y el mesencéfalo.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Estas partes funcionan para controlar y coordinar los mensajes que llegan al encéfalo y salen de el. 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tronco encefálico también controla funciones como: La respiración, la FC, La TA, La Deglución ( tragar) y la Digestión.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948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1E165A-5A45-8D1B-4957-23F2305A3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65122"/>
            <a:ext cx="8596668" cy="4409767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Cerebelo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encuentra detrás del cerebro.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cerebelo controla el equilibrio, el movimiento y la coordinación.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19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F0E989-4A21-E27D-0C17-853E2BA88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01097"/>
            <a:ext cx="8596668" cy="3583857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Otras Estructuras Del Encéfalo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Otras partes mas pequeñas del encéfalo que cumplen funciones importantes.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encuentran las siguientes: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224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54470D-0F2E-2A77-D53E-C99125D02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91730"/>
            <a:ext cx="8596668" cy="4807974"/>
          </a:xfrm>
        </p:spPr>
        <p:txBody>
          <a:bodyPr>
            <a:normAutofit fontScale="90000"/>
          </a:bodyPr>
          <a:lstStyle/>
          <a:p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Tálamo: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Recibe mensajes sobre los sentidos, la vista, el oído y el tacto.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El Hipotálamo: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Controla el pulso, la sed, el apetito, los patrones del sueño y otros procesos que ocurren en el organismo de forma autónoma.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.La Glándula Pituitaria: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Genera las hormonas que controlan el crecimiento, el metabolismo, el equilibrio del agua, los minerales, la maduración sexual y la respuesta al estrés. 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978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380325-51F7-A938-4721-38B382C91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60089"/>
            <a:ext cx="8596668" cy="4277033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Partes de la Medula Espinal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medula espinal es un conjunto extenso de tejido nervioso. En los adultos mide aprox 18 pulgadas de largo y ½ pulgada de espesor. Se extiende desde la parte inferior del tronco encefálico y a lo largo de la espalda.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275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386DA3D6-B3F4-BF97-0ACF-97F32AF86B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0311" y="170894"/>
            <a:ext cx="5840360" cy="6634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31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74AE0-63C5-3409-65BC-2E86BEF1E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91381"/>
            <a:ext cx="8596668" cy="3672347"/>
          </a:xfrm>
        </p:spPr>
        <p:txBody>
          <a:bodyPr>
            <a:noAutofit/>
          </a:bodyPr>
          <a:lstStyle/>
          <a:p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.La Medula Espinal Cervical: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Envía nervios al rostro y el cuello.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La Medula Espinal Torácica: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Envía nervios hacia los brazos, el tórax y el abdomen.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La Medula Espinal Sacro Lumbar: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Envía nervios a la parte inferior del cuerpo.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1891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8459DE-8DD6-35E5-7779-1ABC02A70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740310"/>
            <a:ext cx="8596668" cy="3569109"/>
          </a:xfrm>
        </p:spPr>
        <p:txBody>
          <a:bodyPr>
            <a:normAutofit/>
          </a:bodyPr>
          <a:lstStyle/>
          <a:p>
            <a:pPr algn="ctr"/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el extremo inferior de la medula espinal, hay un conjunto de nervios( llamados Cauda Equina o Cola de Caballo) porque se asemejan a la cola de un caballo.</a:t>
            </a:r>
          </a:p>
        </p:txBody>
      </p:sp>
    </p:spTree>
    <p:extLst>
      <p:ext uri="{BB962C8B-B14F-4D97-AF65-F5344CB8AC3E}">
        <p14:creationId xmlns:p14="http://schemas.microsoft.com/office/powerpoint/2010/main" val="2396199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608832-FFD9-3B88-38C1-0CFB9150F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1948"/>
            <a:ext cx="8596668" cy="5014452"/>
          </a:xfrm>
        </p:spPr>
        <p:txBody>
          <a:bodyPr>
            <a:noAutofit/>
          </a:bodyPr>
          <a:lstStyle/>
          <a:p>
            <a:pPr algn="ctr"/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Tanto el encéfalo como la medula espinal están protegidos por huesos: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- El Encéfalo por los huesos del cráneo.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La Medula Espinal: Por una serie de huesos entrelazados en forma de anillo, llamados       ( Vertebras).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Ambos están protegidos por capas de membranas( llamadas Meninges) y por el Liquido Cefalorraquídeo.</a:t>
            </a:r>
          </a:p>
        </p:txBody>
      </p:sp>
    </p:spTree>
    <p:extLst>
      <p:ext uri="{BB962C8B-B14F-4D97-AF65-F5344CB8AC3E}">
        <p14:creationId xmlns:p14="http://schemas.microsoft.com/office/powerpoint/2010/main" val="1449773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90AC84-F1C9-0AF8-4FE1-BF9187B7B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057" y="1342103"/>
            <a:ext cx="8596668" cy="4483510"/>
          </a:xfrm>
        </p:spPr>
        <p:txBody>
          <a:bodyPr>
            <a:normAutofit/>
          </a:bodyPr>
          <a:lstStyle/>
          <a:p>
            <a:pPr algn="ctr"/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liquido fluye a través de los espacios vacíos del encéfalo, que recibe el nombre de Ventrículos, y alrededor de la columna vertebral. Protege al sistema nervioso central, le proporciona nutrientes y elimina los desechos.</a:t>
            </a:r>
          </a:p>
        </p:txBody>
      </p:sp>
    </p:spTree>
    <p:extLst>
      <p:ext uri="{BB962C8B-B14F-4D97-AF65-F5344CB8AC3E}">
        <p14:creationId xmlns:p14="http://schemas.microsoft.com/office/powerpoint/2010/main" val="3378722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3BAD61-4485-690B-5FCD-8DA5AA1B7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651819"/>
            <a:ext cx="8596668" cy="3480619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Anatomía del Encéfalo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encéfalo es como una computadora que controla las funciones del cuerpo, mientras que el sistema nervioso es similar a una red que envía mensajes a las partes del cuerpo.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475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879E5E-DC93-6F74-546C-14480D378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94618"/>
            <a:ext cx="8596668" cy="4114801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Cuales son las partes del encéfalo?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encéfalo es sumamente complejo y muy compacto, en el adulto pesa aprox 3 libras. Puede tener muchos pliegues y ranuras que almacenan información importante.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principales partes del Encéfalo: Son el Cerebro, el Tronco Encefálico y el Cerebelo.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339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43FF65-0B85-745E-9D77-81EA9A5F0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356853"/>
            <a:ext cx="8596668" cy="4100050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Cerebro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la parte mas grande del encéfalo. Una gran parte del cerebro es la Corteza Cerebral             ( también llamada Materia Gris)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Corteza: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Tiene 4 áreas llamadas Lóbulos. Cada Lóbulos procesa un tipo de información diferente: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440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C0B29E6-A5D4-3FD6-2CAD-97C396FE62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129" y="604684"/>
            <a:ext cx="8241525" cy="5781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109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9ED839-2051-2F0C-8066-FC1D346B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55407"/>
            <a:ext cx="8596668" cy="5279922"/>
          </a:xfrm>
        </p:spPr>
        <p:txBody>
          <a:bodyPr>
            <a:normAutofit fontScale="90000"/>
          </a:bodyPr>
          <a:lstStyle/>
          <a:p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Lóbulo Frontal: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 en el pensamiento complejo, con actividades como la planificación, la imaginación, la toma de decisiones y el razonamiento. Esta ubicado detrás de la frente.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El Lóbulo Parietal: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Procesa información del tacto, el gusto y la temperatura. Se encuentra detrás del lóbulo frontal.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062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C58B00-9008-D94E-4C39-4FB3A597C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06130"/>
            <a:ext cx="8596668" cy="4940710"/>
          </a:xfrm>
        </p:spPr>
        <p:txBody>
          <a:bodyPr>
            <a:normAutofit fontScale="90000"/>
          </a:bodyPr>
          <a:lstStyle/>
          <a:p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Lóbulo Temporal: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 permite comprender los sonidos y el lenguaje, reconocer objetos, rostros, crear recuerdos. Se encuentra cerca de los oídos.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.El Lóbulo Occipital: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Procesa la luz y otra información visual que llega desde los ojos y esto nos permite saber que estamos viendo. Se encuentra en la parte posterior del encéfalo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1722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101</TotalTime>
  <Words>771</Words>
  <Application>Microsoft Office PowerPoint</Application>
  <PresentationFormat>Panorámica</PresentationFormat>
  <Paragraphs>16</Paragraphs>
  <Slides>17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Arial</vt:lpstr>
      <vt:lpstr>Calibri</vt:lpstr>
      <vt:lpstr>Trebuchet MS</vt:lpstr>
      <vt:lpstr>Wingdings 3</vt:lpstr>
      <vt:lpstr>Faceta</vt:lpstr>
      <vt:lpstr>Que es el SNC ?  El SNC esta formado por el Encéfalo( Cerebro) y la Medula Espinal. El Cerebro es parte del Encéfalo . El Encéfalo: Controla como pensamos, aprendemos, nos movemos y sentimos.  .La Medula Espinal: Transporta mensajes entre el encéfalo y los nervios presentes en todo el cuerpo.</vt:lpstr>
      <vt:lpstr>Tanto el encéfalo como la medula espinal están protegidos por huesos:                                                                           - El Encéfalo por los huesos del cráneo. - La Medula Espinal: Por una serie de huesos entrelazados en forma de anillo, llamados       ( Vertebras). Ambos están protegidos por capas de membranas( llamadas Meninges) y por el Liquido Cefalorraquídeo.</vt:lpstr>
      <vt:lpstr>El liquido fluye a través de los espacios vacíos del encéfalo, que recibe el nombre de Ventrículos, y alrededor de la columna vertebral. Protege al sistema nervioso central, le proporciona nutrientes y elimina los desechos.</vt:lpstr>
      <vt:lpstr>La Anatomía del Encéfalo El encéfalo es como una computadora que controla las funciones del cuerpo, mientras que el sistema nervioso es similar a una red que envía mensajes a las partes del cuerpo.</vt:lpstr>
      <vt:lpstr>Cuales son las partes del encéfalo? El encéfalo es sumamente complejo y muy compacto, en el adulto pesa aprox 3 libras. Puede tener muchos pliegues y ranuras que almacenan información importante. La principales partes del Encéfalo: Son el Cerebro, el Tronco Encefálico y el Cerebelo.</vt:lpstr>
      <vt:lpstr>El Cerebro Es la parte mas grande del encéfalo. Una gran parte del cerebro es la Corteza Cerebral             ( también llamada Materia Gris)  La Corteza: Tiene 4 áreas llamadas Lóbulos. Cada Lóbulos procesa un tipo de información diferente:</vt:lpstr>
      <vt:lpstr>Presentación de PowerPoint</vt:lpstr>
      <vt:lpstr>. El Lóbulo Frontal: Participa en el pensamiento complejo, con actividades como la planificación, la imaginación, la toma de decisiones y el razonamiento. Esta ubicado detrás de la frente.  . El Lóbulo Parietal: Procesa información del tacto, el gusto y la temperatura. Se encuentra detrás del lóbulo frontal.  </vt:lpstr>
      <vt:lpstr>. El Lóbulo Temporal: Nos permite comprender los sonidos y el lenguaje, reconocer objetos, rostros, crear recuerdos. Se encuentra cerca de los oídos.  .El Lóbulo Occipital: Procesa la luz y otra información visual que llega desde los ojos y esto nos permite saber que estamos viendo. Se encuentra en la parte posterior del encéfalo</vt:lpstr>
      <vt:lpstr>El Tronco Encefálico Conecta el encéfalo con la medula espinal. Esta formado por el puente tronco encefálico, la medula y el mesencéfalo. Estas partes funcionan para controlar y coordinar los mensajes que llegan al encéfalo y salen de el.  El tronco encefálico también controla funciones como: La respiración, la FC, La TA, La Deglución ( tragar) y la Digestión.</vt:lpstr>
      <vt:lpstr>El Cerebelo  Se encuentra detrás del cerebro. El cerebelo controla el equilibrio, el movimiento y la coordinación.</vt:lpstr>
      <vt:lpstr>Otras Estructuras Del Encéfalo  Otras partes mas pequeñas del encéfalo que cumplen funciones importantes. Se encuentran las siguientes: </vt:lpstr>
      <vt:lpstr>. El Tálamo: Recibe mensajes sobre los sentidos, la vista, el oído y el tacto.  . El Hipotálamo: Controla el pulso, la sed, el apetito, los patrones del sueño y otros procesos que ocurren en el organismo de forma autónoma.  .La Glándula Pituitaria: Genera las hormonas que controlan el crecimiento, el metabolismo, el equilibrio del agua, los minerales, la maduración sexual y la respuesta al estrés.  </vt:lpstr>
      <vt:lpstr>Partes de la Medula Espinal La medula espinal es un conjunto extenso de tejido nervioso. En los adultos mide aprox 18 pulgadas de largo y ½ pulgada de espesor. Se extiende desde la parte inferior del tronco encefálico y a lo largo de la espalda.</vt:lpstr>
      <vt:lpstr>Presentación de PowerPoint</vt:lpstr>
      <vt:lpstr>.La Medula Espinal Cervical: Envía nervios al rostro y el cuello.  . La Medula Espinal Torácica: Envía nervios hacia los brazos, el tórax y el abdomen.  . La Medula Espinal Sacro Lumbar: Envía nervios a la parte inferior del cuerpo.</vt:lpstr>
      <vt:lpstr>En el extremo inferior de la medula espinal, hay un conjunto de nervios( llamados Cauda Equina o Cola de Caballo) porque se asemejan a la cola de un caballo.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17</cp:revision>
  <dcterms:created xsi:type="dcterms:W3CDTF">2025-10-12T23:37:50Z</dcterms:created>
  <dcterms:modified xsi:type="dcterms:W3CDTF">2025-10-13T01:22:11Z</dcterms:modified>
</cp:coreProperties>
</file>