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6" r:id="rId5"/>
    <p:sldId id="267" r:id="rId6"/>
    <p:sldId id="271" r:id="rId7"/>
    <p:sldId id="258" r:id="rId8"/>
    <p:sldId id="259" r:id="rId9"/>
    <p:sldId id="260" r:id="rId10"/>
    <p:sldId id="261" r:id="rId11"/>
    <p:sldId id="268" r:id="rId12"/>
    <p:sldId id="269" r:id="rId13"/>
    <p:sldId id="26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6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03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50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680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54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402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348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08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525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596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436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2AE5F-7EF8-44CB-9125-BB71F5730397}" type="datetimeFigureOut">
              <a:rPr lang="es-ES" smtClean="0"/>
              <a:pPr/>
              <a:t>05/10/2020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CB34E-A06D-4E03-AD8A-63F25B2BFE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00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leg.gob.ar/infolegInternet/anexos/180000-184999/180669/norma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ELEMENTOS DE PROTECCION PERSONAL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>
              <a:solidFill>
                <a:srgbClr val="FFC000"/>
              </a:solidFill>
            </a:endParaRPr>
          </a:p>
          <a:p>
            <a:endParaRPr lang="es-ES" dirty="0" smtClean="0">
              <a:solidFill>
                <a:srgbClr val="FFC000"/>
              </a:solidFill>
            </a:endParaRPr>
          </a:p>
          <a:p>
            <a:r>
              <a:rPr lang="es-ES" dirty="0" smtClean="0">
                <a:solidFill>
                  <a:srgbClr val="FFC000"/>
                </a:solidFill>
              </a:rPr>
              <a:t>Seguridad e </a:t>
            </a:r>
            <a:r>
              <a:rPr lang="es-ES" dirty="0">
                <a:solidFill>
                  <a:srgbClr val="FFC000"/>
                </a:solidFill>
              </a:rPr>
              <a:t>H</a:t>
            </a:r>
            <a:r>
              <a:rPr lang="es-ES" dirty="0" smtClean="0">
                <a:solidFill>
                  <a:srgbClr val="FFC000"/>
                </a:solidFill>
              </a:rPr>
              <a:t>igiene </a:t>
            </a:r>
            <a:r>
              <a:rPr lang="es-ES" dirty="0">
                <a:solidFill>
                  <a:srgbClr val="FFC000"/>
                </a:solidFill>
              </a:rPr>
              <a:t>I</a:t>
            </a:r>
            <a:r>
              <a:rPr lang="es-ES" dirty="0" smtClean="0">
                <a:solidFill>
                  <a:srgbClr val="FFC000"/>
                </a:solidFill>
              </a:rPr>
              <a:t>ndustrial </a:t>
            </a:r>
          </a:p>
          <a:p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04664"/>
            <a:ext cx="5534715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Marco Legal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 smtClean="0"/>
              <a:t>La</a:t>
            </a:r>
            <a:r>
              <a:rPr lang="es-ES" dirty="0"/>
              <a:t> </a:t>
            </a:r>
            <a:r>
              <a:rPr lang="es-ES" dirty="0">
                <a:hlinkClick r:id="rId2"/>
              </a:rPr>
              <a:t>Resolución SRT 299/2011</a:t>
            </a:r>
            <a:r>
              <a:rPr lang="es-ES" dirty="0"/>
              <a:t> crea el formulario de registro de entrega de elementos de protección personal y ropa de trabajo que debe ser completado por el responsable de higiene y seguridad o por la ART según corresponda, y </a:t>
            </a:r>
            <a:r>
              <a:rPr lang="es-ES" dirty="0" smtClean="0"/>
              <a:t>suscripto </a:t>
            </a:r>
            <a:r>
              <a:rPr lang="es-ES" dirty="0"/>
              <a:t>por el trabajador</a:t>
            </a:r>
            <a:r>
              <a:rPr lang="es-ES" dirty="0" smtClean="0"/>
              <a:t>.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Los EPP deben ser provistos por el empleador y en algunas categorías tienen que estar certificados por uno de los dos únicos entes certificadores reconocidos por la Secretaría de Comercio en la Argentina: IRAM (Instituto Argentino de Normalización y Certificación) y UL (</a:t>
            </a:r>
            <a:r>
              <a:rPr lang="es-ES" dirty="0" err="1"/>
              <a:t>Underwriters</a:t>
            </a:r>
            <a:r>
              <a:rPr lang="es-ES" dirty="0"/>
              <a:t> </a:t>
            </a:r>
            <a:r>
              <a:rPr lang="es-ES" dirty="0" err="1"/>
              <a:t>Laboratories</a:t>
            </a:r>
            <a:r>
              <a:rPr lang="es-E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119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Situación Actual desde la Medicina del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Los médicos no participan en la elección de los EPP que se entregan a los trabajadores. 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Los médicos no participan en la capacitación, sobre el uso y beneficios  de los EPP en el cuidado de la salud. 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No se realiza un monitoreo médico sobre el impacto que tiene su uso en la salud de los trabajadores.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9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Nuevos Desafíos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charset="0"/>
              <a:buChar char="•"/>
            </a:pPr>
            <a:r>
              <a:rPr lang="es-ES" dirty="0" smtClean="0"/>
              <a:t> La selección del EPP, más Apto para el trabajador, se debe realizar en forma conjunta con el responsable de higiene y seguridad, el trabajador y el medico laboral. 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 Capacitar en forma intensiva a los trabajadores, del porque se deben utilizar los EPP: cuales es el objetivo a lograr con el mismo. 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 Monitorear los beneficios y las dificultades que generan su uso. </a:t>
            </a:r>
          </a:p>
          <a:p>
            <a:pPr marL="0" indent="0">
              <a:buFont typeface="Arial" charset="0"/>
              <a:buChar char="•"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3119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importancia del uso de ep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0"/>
            <a:ext cx="5820137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Resultado de imagen para importancia del uso de ep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65104"/>
            <a:ext cx="3643977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2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Es </a:t>
            </a:r>
            <a:r>
              <a:rPr lang="es-ES" dirty="0"/>
              <a:t>cualquier equipo o dispositivo destinado para ser utilizado  o sujetado por el trabajador, para protegerlo de uno o varios riesgos y aumentar su seguridad o </a:t>
            </a:r>
            <a:r>
              <a:rPr lang="es-ES" dirty="0" smtClean="0"/>
              <a:t>el cuidado de la </a:t>
            </a:r>
            <a:r>
              <a:rPr lang="es-ES" dirty="0"/>
              <a:t>salud en el </a:t>
            </a:r>
            <a:r>
              <a:rPr lang="es-ES" dirty="0" smtClean="0"/>
              <a:t>trabajo.</a:t>
            </a:r>
          </a:p>
          <a:p>
            <a:pPr marL="0" indent="0">
              <a:buNone/>
            </a:pPr>
            <a:endParaRPr lang="es-CL" dirty="0" smtClean="0"/>
          </a:p>
        </p:txBody>
      </p:sp>
      <p:pic>
        <p:nvPicPr>
          <p:cNvPr id="10242" name="Picture 2" descr="Resultado de imagen para ep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005064"/>
            <a:ext cx="2916187" cy="2555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096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sultado de imagen para importancia del uso de ep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45"/>
            <a:ext cx="9036496" cy="674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75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CUANDO SE USAN?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L" dirty="0" smtClean="0"/>
              <a:t>Para combatir los riesgos de accidente y de perjuicios para la salud de los trabajadores, resulta prioritaria la aplicación de medidas técnicas y organizativas destinadas a eliminar los riesgos en su origen o a proteger a los trabajadores mediante disposiciones de protección colectiva. Cuando estas medidas se revelan insuficientes, se impone la utilización de equipos de protección individual a fin de prevenir los riesgos residuales ineludibles. Podemos resumir este razonamiento en cuatro métodos fundamentales para reducir los riesgos profesionales los cuales se presentan en: </a:t>
            </a:r>
          </a:p>
        </p:txBody>
      </p:sp>
    </p:spTree>
    <p:extLst>
      <p:ext uri="{BB962C8B-B14F-4D97-AF65-F5344CB8AC3E}">
        <p14:creationId xmlns:p14="http://schemas.microsoft.com/office/powerpoint/2010/main" val="117096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smtClean="0"/>
              <a:t>                        </a:t>
            </a:r>
            <a:endParaRPr lang="es-ES_tradnl" sz="2800" dirty="0" smtClean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CL" dirty="0" smtClean="0"/>
          </a:p>
          <a:p>
            <a:pPr marL="0" indent="0">
              <a:buFontTx/>
              <a:buChar char="-"/>
            </a:pPr>
            <a:endParaRPr lang="es-ES_tradnl" dirty="0" smtClean="0"/>
          </a:p>
          <a:p>
            <a:pPr marL="0" indent="0">
              <a:buFontTx/>
              <a:buChar char="-"/>
            </a:pPr>
            <a:endParaRPr lang="es-CL" dirty="0" smtClean="0"/>
          </a:p>
        </p:txBody>
      </p:sp>
      <p:pic>
        <p:nvPicPr>
          <p:cNvPr id="18" name="17 Imagen" descr="Resultado de imagen para eliminacion del ries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424936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096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s-CL" dirty="0" smtClean="0"/>
              <a:t>Los EPP deben ser la última barrera de defensa. </a:t>
            </a:r>
          </a:p>
          <a:p>
            <a:r>
              <a:rPr lang="es-CL" dirty="0" smtClean="0"/>
              <a:t>El uso de estos elementos debería ser complementario de las medidas de aislamiento o eliminación del riesgo y no una alternativa. </a:t>
            </a:r>
          </a:p>
          <a:p>
            <a:r>
              <a:rPr lang="es-CL" dirty="0" smtClean="0"/>
              <a:t>La utilización de EPP debería ser provisoria,  es decir, hasta que el riesgo pueda anularse o limitarse de otra forma.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Las ventajas que se obtienen a partir del uso de los elementos de protección personal (EPP) son las siguientes: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Proporcionar una barrera entre un determinado riesgo y </a:t>
            </a:r>
            <a:r>
              <a:rPr lang="es-ES" dirty="0" smtClean="0"/>
              <a:t>el trabajador.</a:t>
            </a:r>
            <a:endParaRPr lang="es-ES" dirty="0"/>
          </a:p>
          <a:p>
            <a:r>
              <a:rPr lang="es-ES" dirty="0" smtClean="0"/>
              <a:t>Mejorar </a:t>
            </a:r>
            <a:r>
              <a:rPr lang="es-ES" dirty="0"/>
              <a:t>el resguardo de la integridad física del trabajador.</a:t>
            </a:r>
          </a:p>
          <a:p>
            <a:r>
              <a:rPr lang="es-ES" dirty="0" smtClean="0"/>
              <a:t>Disminuir </a:t>
            </a:r>
            <a:r>
              <a:rPr lang="es-ES" dirty="0"/>
              <a:t>la gravedad de las consecuencias de un posible accidente sufrido por el trabajador</a:t>
            </a:r>
            <a:r>
              <a:rPr lang="es-ES" dirty="0" smtClean="0"/>
              <a:t>.</a:t>
            </a:r>
          </a:p>
          <a:p>
            <a:r>
              <a:rPr lang="es-ES" dirty="0" smtClean="0"/>
              <a:t>Gran variedad en el mercado, lo que facilita la elección, del más apto.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121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Desventajas: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evitan accidentes. </a:t>
            </a:r>
          </a:p>
          <a:p>
            <a:r>
              <a:rPr lang="es-ES" dirty="0" smtClean="0"/>
              <a:t>Su uso puede ocasionar molestias al trabajador. </a:t>
            </a:r>
          </a:p>
          <a:p>
            <a:r>
              <a:rPr lang="es-ES" dirty="0" smtClean="0"/>
              <a:t>El trabajador tiende a no usarlos.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008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Aspectos Generales de los EPP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dirty="0" smtClean="0"/>
              <a:t>Para que resulte eficaz la entrega de EPP se debe considerar: </a:t>
            </a:r>
          </a:p>
          <a:p>
            <a:pPr>
              <a:buFontTx/>
              <a:buChar char="-"/>
            </a:pPr>
            <a:r>
              <a:rPr lang="es-ES" dirty="0" smtClean="0"/>
              <a:t>La entrega de Los EPP en forma personalizada. </a:t>
            </a:r>
          </a:p>
          <a:p>
            <a:pPr>
              <a:buFontTx/>
              <a:buChar char="-"/>
            </a:pPr>
            <a:r>
              <a:rPr lang="es-ES" dirty="0" smtClean="0"/>
              <a:t>La responsabilidad de la empresa en entregar el elemento más adecuado en función del objetivo que se persigue con el mismo.</a:t>
            </a:r>
          </a:p>
          <a:p>
            <a:pPr>
              <a:buFontTx/>
              <a:buChar char="-"/>
            </a:pPr>
            <a:r>
              <a:rPr lang="es-ES" dirty="0" smtClean="0"/>
              <a:t>La responsabilidad del empleado que debe utilizarlo. </a:t>
            </a:r>
          </a:p>
          <a:p>
            <a:pPr>
              <a:buFontTx/>
              <a:buChar char="-"/>
            </a:pPr>
            <a:r>
              <a:rPr lang="es-ES" dirty="0" smtClean="0"/>
              <a:t>La capacitación al empleado del riesgo sobre el que se está protegiendo.</a:t>
            </a:r>
          </a:p>
          <a:p>
            <a:pPr>
              <a:buFontTx/>
              <a:buChar char="-"/>
            </a:pPr>
            <a:r>
              <a:rPr lang="es-ES" dirty="0" smtClean="0"/>
              <a:t>La responsabilidad de la línea de supervisión en el uso correcto, el mantenimiento y en el control del uso permanente de los EPP. </a:t>
            </a:r>
          </a:p>
          <a:p>
            <a:pPr>
              <a:buFontTx/>
              <a:buChar char="-"/>
            </a:pPr>
            <a:r>
              <a:rPr lang="es-ES" dirty="0" smtClean="0"/>
              <a:t>El supervisor debe dar el ejemplo utilizando los EPP cada vez que se encuentre expuesto al riesgo. </a:t>
            </a:r>
          </a:p>
          <a:p>
            <a:pPr>
              <a:buFontTx/>
              <a:buChar char="-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91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514</Words>
  <Application>Microsoft Office PowerPoint</Application>
  <PresentationFormat>Presentación en pantalla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de Office</vt:lpstr>
      <vt:lpstr>      ELEMENTOS DE PROTECCION PERSONAL</vt:lpstr>
      <vt:lpstr>DEFINICION</vt:lpstr>
      <vt:lpstr>Presentación de PowerPoint</vt:lpstr>
      <vt:lpstr>CUANDO SE USAN?</vt:lpstr>
      <vt:lpstr>Presentación de PowerPoint</vt:lpstr>
      <vt:lpstr>Presentación de PowerPoint</vt:lpstr>
      <vt:lpstr>Las ventajas que se obtienen a partir del uso de los elementos de protección personal (EPP) son las siguientes:</vt:lpstr>
      <vt:lpstr>Desventajas: </vt:lpstr>
      <vt:lpstr>Aspectos Generales de los EPP</vt:lpstr>
      <vt:lpstr>Marco Legal</vt:lpstr>
      <vt:lpstr>Situación Actual desde la Medicina del Trabajo</vt:lpstr>
      <vt:lpstr>Nuevos Desafíos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DE PROTECCION PERSONAL</dc:title>
  <dc:creator>Bruno</dc:creator>
  <cp:lastModifiedBy>Dell 760</cp:lastModifiedBy>
  <cp:revision>21</cp:revision>
  <dcterms:created xsi:type="dcterms:W3CDTF">2016-09-07T18:45:42Z</dcterms:created>
  <dcterms:modified xsi:type="dcterms:W3CDTF">2020-10-05T20:31:10Z</dcterms:modified>
</cp:coreProperties>
</file>