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s-419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  <p:sp>
        <p:nvSpPr>
          <p:cNvPr id="12" name="11 Rectángulo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11" name="10 Rectángulo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AD64EDF-18A3-4815-AD5A-DA7F3DB1C87C}" type="datetimeFigureOut">
              <a:rPr lang="es-419" smtClean="0"/>
              <a:t>14/11/2023</a:t>
            </a:fld>
            <a:endParaRPr 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419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3B8CA9-208B-41E6-BD6E-E90F98E8F012}" type="slidenum">
              <a:rPr lang="es-419" smtClean="0"/>
              <a:t>‹Nº›</a:t>
            </a:fld>
            <a:endParaRPr 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7F1D52-5A0A-3608-7010-E6DF0446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959" y="1572067"/>
            <a:ext cx="7766936" cy="2034862"/>
          </a:xfrm>
        </p:spPr>
        <p:txBody>
          <a:bodyPr/>
          <a:lstStyle/>
          <a:p>
            <a:pPr algn="ctr"/>
            <a:r>
              <a:rPr lang="es-ES" dirty="0" smtClean="0"/>
              <a:t>CIRCUNFERENCIA 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B9E5C1-BFA9-6F1C-1348-39E5EA304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67448"/>
            <a:ext cx="7766936" cy="1580284"/>
          </a:xfrm>
        </p:spPr>
        <p:txBody>
          <a:bodyPr>
            <a:normAutofit/>
          </a:bodyPr>
          <a:lstStyle/>
          <a:p>
            <a:r>
              <a:rPr lang="es-ES" sz="4800" dirty="0"/>
              <a:t>Ángulos </a:t>
            </a:r>
            <a:endParaRPr lang="es-419" sz="4800" dirty="0"/>
          </a:p>
        </p:txBody>
      </p:sp>
    </p:spTree>
    <p:extLst>
      <p:ext uri="{BB962C8B-B14F-4D97-AF65-F5344CB8AC3E}">
        <p14:creationId xmlns:p14="http://schemas.microsoft.com/office/powerpoint/2010/main" val="2387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Ángulo Central: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Su vértice se encuentra en el centro de la circunferencia, sus lados son dos radios. La medida del ángulo central es igual a la medida del arco comprendido entre sus lados.</a:t>
            </a:r>
          </a:p>
          <a:p>
            <a:pPr marL="118872" indent="0">
              <a:buNone/>
            </a:pPr>
            <a:endParaRPr lang="es-AR" dirty="0" smtClean="0"/>
          </a:p>
          <a:p>
            <a:pPr marL="118872" indent="0"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18120" r="68133" b="64273"/>
          <a:stretch/>
        </p:blipFill>
        <p:spPr>
          <a:xfrm>
            <a:off x="2485292" y="3927230"/>
            <a:ext cx="2261417" cy="209843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69125" r="67780" b="17849"/>
          <a:stretch/>
        </p:blipFill>
        <p:spPr bwMode="auto">
          <a:xfrm>
            <a:off x="5545016" y="4066945"/>
            <a:ext cx="1676400" cy="13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2D200-BCF2-2508-E3F8-E0481A30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Ángulos Semiinscriptos</a:t>
            </a:r>
            <a:endParaRPr lang="es-419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F47715-61CD-5E5A-2AC7-87EF8ED3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23" y="1676400"/>
            <a:ext cx="10867292" cy="436496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 smtClean="0"/>
              <a:t>La medida </a:t>
            </a:r>
            <a:r>
              <a:rPr lang="es-ES" sz="2400" dirty="0"/>
              <a:t>de un ángulo que tiene su vértice en la circunferencia y sus lados están formados por una recta secante y por una recta tangente a la circunferencia, es igual a la mitad de la medida del arco interceptado.</a:t>
            </a: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0552E6A-3BC6-899F-3440-B2F269531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18" t="42447" r="27151" b="23922"/>
          <a:stretch/>
        </p:blipFill>
        <p:spPr bwMode="auto">
          <a:xfrm>
            <a:off x="2601532" y="3498563"/>
            <a:ext cx="4224271" cy="2271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94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Ángulo Inscripto: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AR" sz="2400" dirty="0" smtClean="0"/>
              <a:t>Su vértice se encuentra sobre la circunferencia, sus lados son dos cuerdas. La medida del ángulo inscripto es igual a la mitad de la medida del arco comprendido entre sus lados. </a:t>
            </a:r>
            <a:endParaRPr lang="es-A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3" t="56987" r="40132" b="18197"/>
          <a:stretch/>
        </p:blipFill>
        <p:spPr bwMode="auto">
          <a:xfrm>
            <a:off x="2766646" y="3477952"/>
            <a:ext cx="4876800" cy="25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3BD1ED-3272-7572-F5DA-6611DBBA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Ángulo Interior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57EAB8-8A0E-B929-A3FB-797996AD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La medida de un ángulo formado por dos secantes que se intersecan en el interior de una circunferencia, es igual a la mitad de la suma de las medidas de los arcos interceptados.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419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6AB13AB-F328-D067-629B-CC4267372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50" t="40161" r="23447" b="31432"/>
          <a:stretch/>
        </p:blipFill>
        <p:spPr bwMode="auto">
          <a:xfrm>
            <a:off x="2266682" y="3889419"/>
            <a:ext cx="5331853" cy="2060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6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8406CE-3C33-8D81-4D10-6E883461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400" dirty="0"/>
              <a:t>Ángulo </a:t>
            </a:r>
            <a:r>
              <a:rPr lang="es-ES" sz="4400" dirty="0" smtClean="0"/>
              <a:t>Exterior</a:t>
            </a:r>
            <a:endParaRPr lang="es-419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BFE09A-CBD1-189F-D4AD-85846E28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1465386"/>
            <a:ext cx="11488615" cy="49354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Su vértice es exterior a la circunferencia, sus lados pueden ser dos rectas secantes, una recta tangente y una recta secante  o dos  rectas </a:t>
            </a:r>
            <a:r>
              <a:rPr lang="es-ES" sz="2400" dirty="0" smtClean="0"/>
              <a:t>tangentes.</a:t>
            </a:r>
            <a:endParaRPr lang="es-ES" sz="2800" dirty="0" smtClean="0"/>
          </a:p>
          <a:p>
            <a:pPr algn="just">
              <a:lnSpc>
                <a:spcPct val="150000"/>
              </a:lnSpc>
            </a:pPr>
            <a:r>
              <a:rPr lang="es-ES" sz="2400" dirty="0" smtClean="0"/>
              <a:t>La </a:t>
            </a:r>
            <a:r>
              <a:rPr lang="es-ES" sz="2400" dirty="0"/>
              <a:t>medida de un ángulo formado por dos secantes que se intersecan fuera de una circunferencia, es igual a la mitad de la diferencia de las medidas de los arcos interceptados.</a:t>
            </a:r>
          </a:p>
          <a:p>
            <a:pPr marL="0" indent="0">
              <a:buNone/>
            </a:pPr>
            <a:endParaRPr lang="es-419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77F2E8E-EE61-F27B-F0B1-3A0CA2B7D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6" t="33957" r="25564" b="34371"/>
          <a:stretch/>
        </p:blipFill>
        <p:spPr bwMode="auto">
          <a:xfrm>
            <a:off x="3225984" y="3687681"/>
            <a:ext cx="4569853" cy="1650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935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8BFF68-5E21-43D6-3211-6AB6F99234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4062" y="774211"/>
            <a:ext cx="10491788" cy="44656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/>
              <a:t>La medida de un ángulo formado por </a:t>
            </a:r>
            <a:r>
              <a:rPr lang="es-ES" sz="2400" dirty="0" smtClean="0"/>
              <a:t>una recta </a:t>
            </a:r>
            <a:r>
              <a:rPr lang="es-ES" sz="2400" dirty="0"/>
              <a:t>tangente y una </a:t>
            </a:r>
            <a:r>
              <a:rPr lang="es-ES" sz="2400" dirty="0" smtClean="0"/>
              <a:t>recta secante </a:t>
            </a:r>
            <a:r>
              <a:rPr lang="es-ES" sz="2400" dirty="0"/>
              <a:t>que se intersecan en el exterior de una circunferencia, es igual a la mitad de la diferencia de las medidas de los arcos interceptados.</a:t>
            </a: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28D5D3B-E642-B1FA-557C-758910BD9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0" t="39834" r="23095" b="27188"/>
          <a:stretch/>
        </p:blipFill>
        <p:spPr bwMode="auto">
          <a:xfrm>
            <a:off x="2923006" y="2833845"/>
            <a:ext cx="5666705" cy="2215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3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186782-FBB1-9383-D2AC-2166605D94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2677" y="719747"/>
            <a:ext cx="10972800" cy="46259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La medida de un ángulo formado por dos tangentes que se intersecan en el exterior de una circunferencia, es igual a la mitad de la diferencia de las medidas de los arcos interceptados.</a:t>
            </a:r>
          </a:p>
          <a:p>
            <a:pPr marL="0" indent="0">
              <a:buNone/>
            </a:pPr>
            <a:endParaRPr lang="es-419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0E8BC38-3BC1-B129-7A8C-C617AFCC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3" t="20243" r="19390" b="43841"/>
          <a:stretch/>
        </p:blipFill>
        <p:spPr bwMode="auto">
          <a:xfrm>
            <a:off x="3055595" y="2554310"/>
            <a:ext cx="5563673" cy="2073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9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5785" y="1843571"/>
            <a:ext cx="10769600" cy="1673352"/>
          </a:xfrm>
        </p:spPr>
        <p:txBody>
          <a:bodyPr/>
          <a:lstStyle/>
          <a:p>
            <a:pPr algn="ctr"/>
            <a:r>
              <a:rPr lang="es-AR" dirty="0"/>
              <a:t>FIN!!</a:t>
            </a:r>
          </a:p>
        </p:txBody>
      </p:sp>
    </p:spTree>
    <p:extLst>
      <p:ext uri="{BB962C8B-B14F-4D97-AF65-F5344CB8AC3E}">
        <p14:creationId xmlns:p14="http://schemas.microsoft.com/office/powerpoint/2010/main" val="28754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</TotalTime>
  <Words>298</Words>
  <Application>Microsoft Office PowerPoint</Application>
  <PresentationFormat>Personalizado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Módulo</vt:lpstr>
      <vt:lpstr>CIRCUNFERENCIA </vt:lpstr>
      <vt:lpstr>Ángulo Central: </vt:lpstr>
      <vt:lpstr>Ángulos Semiinscriptos</vt:lpstr>
      <vt:lpstr>Ángulo Inscripto:</vt:lpstr>
      <vt:lpstr>Ángulo Interior</vt:lpstr>
      <vt:lpstr>Ángulo Exterior</vt:lpstr>
      <vt:lpstr>Presentación de PowerPoint</vt:lpstr>
      <vt:lpstr>Presentación de PowerPoint</vt:lpstr>
      <vt:lpstr>FIN!!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Circunferencia</dc:title>
  <dc:creator>User</dc:creator>
  <cp:lastModifiedBy>Àngeles Rouvier</cp:lastModifiedBy>
  <cp:revision>8</cp:revision>
  <dcterms:created xsi:type="dcterms:W3CDTF">2022-11-07T00:24:05Z</dcterms:created>
  <dcterms:modified xsi:type="dcterms:W3CDTF">2023-11-14T12:31:33Z</dcterms:modified>
</cp:coreProperties>
</file>