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E5594B-C0CF-BFCD-FC26-A72EC06B3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3156155"/>
            <a:ext cx="7766936" cy="4970206"/>
          </a:xfrm>
        </p:spPr>
        <p:txBody>
          <a:bodyPr/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Glándula Hipófisis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hipófisis es una glándula endocrina en forma de ovoide que se encuentra en la base del cráneo, alojada en la silla turca del hueso esfenoides, y conectada al hipotálamo por el tallo hipofisiario. Se divide en dos lóbulos principales: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-La Adenohipófisis( anterior) y 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La Neurohipófisis( posterior), cada una con orígenes y funciones distintas.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A8DBAAB-4E5F-0AFB-AB2B-4C702EDC3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6975986"/>
            <a:ext cx="7766936" cy="176981"/>
          </a:xfrm>
        </p:spPr>
        <p:txBody>
          <a:bodyPr>
            <a:normAutofit fontScale="40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46090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303F8F-5BF2-820B-73B1-2AB358FEA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29148"/>
            <a:ext cx="8596668" cy="5309419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 y Ubicación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Silla Turca: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hipófisis se encuentra dentro de una depresión ósea en la base del cráneo, llamada silla turca.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-Tallo Hipofisario: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Esta conectada al hipotálamo a través de esta estructura tubular, permitiendo el paso de hormonas.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Hueso Esfenoides: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silla turca esta ubicada en el hueso esfenoides.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496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1C7021-9DB2-8689-DFE0-BC7C9F0BE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34181"/>
            <a:ext cx="8596668" cy="5560142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Lóbulos de la Hipófisis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Adenohipófisis( Lóbulo Anterior):</a:t>
            </a:r>
            <a:br>
              <a:rPr lang="es-A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Deriva del tejido glandular.</a:t>
            </a:r>
            <a:br>
              <a:rPr lang="es-A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Produce y secreta hormonas como la hormona de crecimiento(GH), la prolactina (PLH), la hormona foliculoestimulante ( FSH) y la hormona luteinizante ( LH).</a:t>
            </a:r>
            <a:br>
              <a:rPr lang="es-A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120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A4E250-8B03-8A78-669D-AA7C3FDAE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14051"/>
            <a:ext cx="8596668" cy="3805083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Neurohipófisis  ( Lóbulo Posterior):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Deriva del tejido nervioso.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-Almacena y libera hormonas producidas en el hipotálamo, como la vasopresina( ADH), y la oxitocina.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705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DA9DC65-5C24-9985-63CF-0C5DB49E8F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6349" y="866775"/>
            <a:ext cx="7978877" cy="512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918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3E5E33-36D5-6395-6A99-9DA90F975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47134"/>
            <a:ext cx="8596668" cy="3805085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 General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hipófisis es considerada la glándula maestra del sistema endocrino debido a que sintetiza y libera hormonas que regulan otras glándulas y funciones vitales del cuerpo, como el metabolismo, el crecimiento, la reproducción y la presión arterial sanguínea.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5388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271</Words>
  <Application>Microsoft Office PowerPoint</Application>
  <PresentationFormat>Panorámica</PresentationFormat>
  <Paragraphs>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Faceta</vt:lpstr>
      <vt:lpstr>Glándula Hipófisis La hipófisis es una glándula endocrina en forma de ovoide que se encuentra en la base del cráneo, alojada en la silla turca del hueso esfenoides, y conectada al hipotálamo por el tallo hipofisiario. Se divide en dos lóbulos principales: -La Adenohipófisis( anterior) y  - La Neurohipófisis( posterior), cada una con orígenes y funciones distintas.     </vt:lpstr>
      <vt:lpstr>Estructura y Ubicación  - Silla Turca: La hipófisis se encuentra dentro de una depresión ósea en la base del cráneo, llamada silla turca. -Tallo Hipofisario: Esta conectada al hipotálamo a través de esta estructura tubular, permitiendo el paso de hormonas. - Hueso Esfenoides: La silla turca esta ubicada en el hueso esfenoides. </vt:lpstr>
      <vt:lpstr>Lóbulos de la Hipófisis  Adenohipófisis( Lóbulo Anterior): - Deriva del tejido glandular. - Produce y secreta hormonas como la hormona de crecimiento(GH), la prolactina (PLH), la hormona foliculoestimulante ( FSH) y la hormona luteinizante ( LH). </vt:lpstr>
      <vt:lpstr>Neurohipófisis  ( Lóbulo Posterior):  - Deriva del tejido nervioso. -Almacena y libera hormonas producidas en el hipotálamo, como la vasopresina( ADH), y la oxitocina.</vt:lpstr>
      <vt:lpstr>Presentación de PowerPoint</vt:lpstr>
      <vt:lpstr>Función General La hipófisis es considerada la glándula maestra del sistema endocrino debido a que sintetiza y libera hormonas que regulan otras glándulas y funciones vitales del cuerpo, como el metabolismo, el crecimiento, la reproducción y la presión arterial sanguínea.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Glándula Hipófisis La hipófisis es una glándula endocrina en forma de ovoide que se encuentra en la base del cráneo, alojada en la silla turca del hueso esfenoides, y conectada al hipotálamo por el tallo hipofisiario. Se divide en dos lóbulos principales: -La Adenohipófisis( anterior) y  - La Neurohipófisis( posterior), cada una con orígenes y funciones distintas.     </dc:title>
  <dc:creator>zulma_2023@hotmail.com</dc:creator>
  <cp:lastModifiedBy>MSP-PUERTA DEL SOL</cp:lastModifiedBy>
  <cp:revision>6</cp:revision>
  <dcterms:created xsi:type="dcterms:W3CDTF">2025-09-07T16:26:37Z</dcterms:created>
  <dcterms:modified xsi:type="dcterms:W3CDTF">2025-09-15T13:01:08Z</dcterms:modified>
</cp:coreProperties>
</file>