
<file path=[Content_Types].xml><?xml version="1.0" encoding="utf-8"?>
<Types xmlns="http://schemas.openxmlformats.org/package/2006/content-types">
  <Default ContentType="application/x-fontdata" Extension="fntdata"/>
  <Default ContentType="application/xml" Extension="xml"/>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5.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59" r:id="rId4"/>
  </p:sldMasterIdLst>
  <p:notesMasterIdLst>
    <p:notesMasterId r:id="rId5"/>
  </p:notesMasterIdLst>
  <p:sldIdLst>
    <p:sldId id="256" r:id="rId6"/>
    <p:sldId id="257" r:id="rId7"/>
    <p:sldId id="258" r:id="rId8"/>
    <p:sldId id="259" r:id="rId9"/>
    <p:sldId id="260" r:id="rId10"/>
    <p:sldId id="261" r:id="rId11"/>
  </p:sldIdLst>
  <p:sldSz cy="5143500" cx="9144000"/>
  <p:notesSz cx="6858000" cy="9144000"/>
  <p:embeddedFontLst>
    <p:embeddedFont>
      <p:font typeface="Nunito"/>
      <p:regular r:id="rId12"/>
      <p:bold r:id="rId13"/>
      <p:italic r:id="rId14"/>
      <p:boldItalic r:id="rId15"/>
    </p:embeddedFont>
    <p:embeddedFont>
      <p:font typeface="Arial Narrow"/>
      <p:regular r:id="rId16"/>
      <p:bold r:id="rId17"/>
      <p:italic r:id="rId18"/>
      <p:boldItalic r:id="rId19"/>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11" Type="http://schemas.openxmlformats.org/officeDocument/2006/relationships/slide" Target="slides/slide6.xml"/><Relationship Id="rId10" Type="http://schemas.openxmlformats.org/officeDocument/2006/relationships/slide" Target="slides/slide5.xml"/><Relationship Id="rId13" Type="http://schemas.openxmlformats.org/officeDocument/2006/relationships/font" Target="fonts/Nunito-bold.fntdata"/><Relationship Id="rId12" Type="http://schemas.openxmlformats.org/officeDocument/2006/relationships/font" Target="fonts/Nunito-regular.fntdata"/><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15" Type="http://schemas.openxmlformats.org/officeDocument/2006/relationships/font" Target="fonts/Nunito-boldItalic.fntdata"/><Relationship Id="rId14" Type="http://schemas.openxmlformats.org/officeDocument/2006/relationships/font" Target="fonts/Nunito-italic.fntdata"/><Relationship Id="rId17" Type="http://schemas.openxmlformats.org/officeDocument/2006/relationships/font" Target="fonts/ArialNarrow-bold.fntdata"/><Relationship Id="rId16" Type="http://schemas.openxmlformats.org/officeDocument/2006/relationships/font" Target="fonts/ArialNarrow-regular.fntdata"/><Relationship Id="rId5" Type="http://schemas.openxmlformats.org/officeDocument/2006/relationships/notesMaster" Target="notesMasters/notesMaster1.xml"/><Relationship Id="rId19" Type="http://schemas.openxmlformats.org/officeDocument/2006/relationships/font" Target="fonts/ArialNarrow-boldItalic.fntdata"/><Relationship Id="rId6" Type="http://schemas.openxmlformats.org/officeDocument/2006/relationships/slide" Target="slides/slide1.xml"/><Relationship Id="rId18" Type="http://schemas.openxmlformats.org/officeDocument/2006/relationships/font" Target="fonts/ArialNarrow-italic.fntdata"/><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4" name="Shape 124"/>
        <p:cNvGrpSpPr/>
        <p:nvPr/>
      </p:nvGrpSpPr>
      <p:grpSpPr>
        <a:xfrm>
          <a:off x="0" y="0"/>
          <a:ext cx="0" cy="0"/>
          <a:chOff x="0" y="0"/>
          <a:chExt cx="0" cy="0"/>
        </a:xfrm>
      </p:grpSpPr>
      <p:sp>
        <p:nvSpPr>
          <p:cNvPr id="125" name="Google Shape;125;p: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
        <p:nvSpPr>
          <p:cNvPr id="126" name="Google Shape;126;p: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0" name="Shape 130"/>
        <p:cNvGrpSpPr/>
        <p:nvPr/>
      </p:nvGrpSpPr>
      <p:grpSpPr>
        <a:xfrm>
          <a:off x="0" y="0"/>
          <a:ext cx="0" cy="0"/>
          <a:chOff x="0" y="0"/>
          <a:chExt cx="0" cy="0"/>
        </a:xfrm>
      </p:grpSpPr>
      <p:sp>
        <p:nvSpPr>
          <p:cNvPr id="131" name="Google Shape;131;gd043ef3039_0_11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32" name="Google Shape;132;gd043ef3039_0_11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6" name="Shape 136"/>
        <p:cNvGrpSpPr/>
        <p:nvPr/>
      </p:nvGrpSpPr>
      <p:grpSpPr>
        <a:xfrm>
          <a:off x="0" y="0"/>
          <a:ext cx="0" cy="0"/>
          <a:chOff x="0" y="0"/>
          <a:chExt cx="0" cy="0"/>
        </a:xfrm>
      </p:grpSpPr>
      <p:sp>
        <p:nvSpPr>
          <p:cNvPr id="137" name="Google Shape;137;gd043ef3039_0_12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38" name="Google Shape;138;gd043ef3039_0_12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1" name="Shape 141"/>
        <p:cNvGrpSpPr/>
        <p:nvPr/>
      </p:nvGrpSpPr>
      <p:grpSpPr>
        <a:xfrm>
          <a:off x="0" y="0"/>
          <a:ext cx="0" cy="0"/>
          <a:chOff x="0" y="0"/>
          <a:chExt cx="0" cy="0"/>
        </a:xfrm>
      </p:grpSpPr>
      <p:sp>
        <p:nvSpPr>
          <p:cNvPr id="142" name="Google Shape;142;gd043ef3039_0_12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43" name="Google Shape;143;gd043ef3039_0_12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6" name="Shape 146"/>
        <p:cNvGrpSpPr/>
        <p:nvPr/>
      </p:nvGrpSpPr>
      <p:grpSpPr>
        <a:xfrm>
          <a:off x="0" y="0"/>
          <a:ext cx="0" cy="0"/>
          <a:chOff x="0" y="0"/>
          <a:chExt cx="0" cy="0"/>
        </a:xfrm>
      </p:grpSpPr>
      <p:sp>
        <p:nvSpPr>
          <p:cNvPr id="147" name="Google Shape;147;gd043ef3039_0_13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48" name="Google Shape;148;gd043ef3039_0_13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1" name="Shape 151"/>
        <p:cNvGrpSpPr/>
        <p:nvPr/>
      </p:nvGrpSpPr>
      <p:grpSpPr>
        <a:xfrm>
          <a:off x="0" y="0"/>
          <a:ext cx="0" cy="0"/>
          <a:chOff x="0" y="0"/>
          <a:chExt cx="0" cy="0"/>
        </a:xfrm>
      </p:grpSpPr>
      <p:sp>
        <p:nvSpPr>
          <p:cNvPr id="152" name="Google Shape;152;gd043ef3039_0_13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53" name="Google Shape;153;gd043ef3039_0_13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bg>
      <p:bgPr>
        <a:solidFill>
          <a:schemeClr val="accent6"/>
        </a:solidFill>
      </p:bgPr>
    </p:bg>
    <p:spTree>
      <p:nvGrpSpPr>
        <p:cNvPr id="9" name="Shape 9"/>
        <p:cNvGrpSpPr/>
        <p:nvPr/>
      </p:nvGrpSpPr>
      <p:grpSpPr>
        <a:xfrm>
          <a:off x="0" y="0"/>
          <a:ext cx="0" cy="0"/>
          <a:chOff x="0" y="0"/>
          <a:chExt cx="0" cy="0"/>
        </a:xfrm>
      </p:grpSpPr>
      <p:sp>
        <p:nvSpPr>
          <p:cNvPr id="10" name="Google Shape;10;p2"/>
          <p:cNvSpPr/>
          <p:nvPr/>
        </p:nvSpPr>
        <p:spPr>
          <a:xfrm>
            <a:off x="31" y="2824500"/>
            <a:ext cx="7370400" cy="2319000"/>
          </a:xfrm>
          <a:prstGeom prst="rtTriangle">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 name="Google Shape;11;p2"/>
          <p:cNvSpPr/>
          <p:nvPr/>
        </p:nvSpPr>
        <p:spPr>
          <a:xfrm flipH="1">
            <a:off x="3582600" y="1550700"/>
            <a:ext cx="5561400" cy="3592800"/>
          </a:xfrm>
          <a:prstGeom prst="rtTriangle">
            <a:avLst/>
          </a:pr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 name="Google Shape;12;p2"/>
          <p:cNvSpPr/>
          <p:nvPr/>
        </p:nvSpPr>
        <p:spPr>
          <a:xfrm rot="10800000">
            <a:off x="5058905" y="0"/>
            <a:ext cx="4085100" cy="2052600"/>
          </a:xfrm>
          <a:prstGeom prst="rtTriangle">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 name="Google Shape;13;p2"/>
          <p:cNvSpPr/>
          <p:nvPr/>
        </p:nvSpPr>
        <p:spPr>
          <a:xfrm>
            <a:off x="203275" y="206250"/>
            <a:ext cx="8737500" cy="4731000"/>
          </a:xfrm>
          <a:prstGeom prst="rect">
            <a:avLst/>
          </a:prstGeom>
          <a:solidFill>
            <a:schemeClr val="dk1"/>
          </a:solidFill>
          <a:ln>
            <a:noFill/>
          </a:ln>
          <a:effectLst>
            <a:outerShdw blurRad="228600" sx="101000" rotWithShape="0" algn="ctr" sy="101000">
              <a:srgbClr val="000000">
                <a:alpha val="40000"/>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14" name="Google Shape;14;p2"/>
          <p:cNvGrpSpPr/>
          <p:nvPr/>
        </p:nvGrpSpPr>
        <p:grpSpPr>
          <a:xfrm>
            <a:off x="255200" y="592"/>
            <a:ext cx="2250363" cy="1044300"/>
            <a:chOff x="255200" y="592"/>
            <a:chExt cx="2250363" cy="1044300"/>
          </a:xfrm>
        </p:grpSpPr>
        <p:sp>
          <p:nvSpPr>
            <p:cNvPr id="15" name="Google Shape;15;p2"/>
            <p:cNvSpPr/>
            <p:nvPr/>
          </p:nvSpPr>
          <p:spPr>
            <a:xfrm>
              <a:off x="764063" y="592"/>
              <a:ext cx="1741500" cy="1044300"/>
            </a:xfrm>
            <a:prstGeom prst="parallelogram">
              <a:avLst>
                <a:gd fmla="val 153193" name="adj"/>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 name="Google Shape;16;p2"/>
            <p:cNvSpPr/>
            <p:nvPr/>
          </p:nvSpPr>
          <p:spPr>
            <a:xfrm>
              <a:off x="509632" y="592"/>
              <a:ext cx="1741500" cy="1044300"/>
            </a:xfrm>
            <a:prstGeom prst="parallelogram">
              <a:avLst>
                <a:gd fmla="val 153193" name="adj"/>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 name="Google Shape;17;p2"/>
            <p:cNvSpPr/>
            <p:nvPr/>
          </p:nvSpPr>
          <p:spPr>
            <a:xfrm>
              <a:off x="255200" y="592"/>
              <a:ext cx="1741500" cy="1044300"/>
            </a:xfrm>
            <a:prstGeom prst="parallelogram">
              <a:avLst>
                <a:gd fmla="val 153193" name="adj"/>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18" name="Google Shape;18;p2"/>
          <p:cNvGrpSpPr/>
          <p:nvPr/>
        </p:nvGrpSpPr>
        <p:grpSpPr>
          <a:xfrm>
            <a:off x="905395" y="592"/>
            <a:ext cx="2250363" cy="1044300"/>
            <a:chOff x="905395" y="592"/>
            <a:chExt cx="2250363" cy="1044300"/>
          </a:xfrm>
        </p:grpSpPr>
        <p:sp>
          <p:nvSpPr>
            <p:cNvPr id="19" name="Google Shape;19;p2"/>
            <p:cNvSpPr/>
            <p:nvPr/>
          </p:nvSpPr>
          <p:spPr>
            <a:xfrm>
              <a:off x="1414258" y="592"/>
              <a:ext cx="1741500" cy="1044300"/>
            </a:xfrm>
            <a:prstGeom prst="parallelogram">
              <a:avLst>
                <a:gd fmla="val 153193" name="adj"/>
              </a:avLst>
            </a:pr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 name="Google Shape;20;p2"/>
            <p:cNvSpPr/>
            <p:nvPr/>
          </p:nvSpPr>
          <p:spPr>
            <a:xfrm>
              <a:off x="1159826" y="592"/>
              <a:ext cx="1741500" cy="1044300"/>
            </a:xfrm>
            <a:prstGeom prst="parallelogram">
              <a:avLst>
                <a:gd fmla="val 153193" name="adj"/>
              </a:avLst>
            </a:pr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 name="Google Shape;21;p2"/>
            <p:cNvSpPr/>
            <p:nvPr/>
          </p:nvSpPr>
          <p:spPr>
            <a:xfrm>
              <a:off x="905395" y="592"/>
              <a:ext cx="1741500" cy="1044300"/>
            </a:xfrm>
            <a:prstGeom prst="parallelogram">
              <a:avLst>
                <a:gd fmla="val 153193" name="adj"/>
              </a:avLst>
            </a:pr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22" name="Google Shape;22;p2"/>
          <p:cNvGrpSpPr/>
          <p:nvPr/>
        </p:nvGrpSpPr>
        <p:grpSpPr>
          <a:xfrm>
            <a:off x="7057468" y="5088"/>
            <a:ext cx="1851282" cy="752108"/>
            <a:chOff x="6917201" y="0"/>
            <a:chExt cx="2227777" cy="863400"/>
          </a:xfrm>
        </p:grpSpPr>
        <p:sp>
          <p:nvSpPr>
            <p:cNvPr id="23" name="Google Shape;23;p2"/>
            <p:cNvSpPr/>
            <p:nvPr/>
          </p:nvSpPr>
          <p:spPr>
            <a:xfrm>
              <a:off x="7641677" y="0"/>
              <a:ext cx="1503300" cy="863400"/>
            </a:xfrm>
            <a:prstGeom prst="parallelogram">
              <a:avLst>
                <a:gd fmla="val 158024" name="adj"/>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 name="Google Shape;24;p2"/>
            <p:cNvSpPr/>
            <p:nvPr/>
          </p:nvSpPr>
          <p:spPr>
            <a:xfrm>
              <a:off x="7279439" y="0"/>
              <a:ext cx="1503300" cy="863400"/>
            </a:xfrm>
            <a:prstGeom prst="parallelogram">
              <a:avLst>
                <a:gd fmla="val 158024" name="adj"/>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5" name="Google Shape;25;p2"/>
            <p:cNvSpPr/>
            <p:nvPr/>
          </p:nvSpPr>
          <p:spPr>
            <a:xfrm>
              <a:off x="6917201" y="0"/>
              <a:ext cx="1503300" cy="863400"/>
            </a:xfrm>
            <a:prstGeom prst="parallelogram">
              <a:avLst>
                <a:gd fmla="val 158024" name="adj"/>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26" name="Google Shape;26;p2"/>
          <p:cNvGrpSpPr/>
          <p:nvPr/>
        </p:nvGrpSpPr>
        <p:grpSpPr>
          <a:xfrm>
            <a:off x="6553032" y="4217852"/>
            <a:ext cx="2389068" cy="925737"/>
            <a:chOff x="6917201" y="0"/>
            <a:chExt cx="2227777" cy="863400"/>
          </a:xfrm>
        </p:grpSpPr>
        <p:sp>
          <p:nvSpPr>
            <p:cNvPr id="27" name="Google Shape;27;p2"/>
            <p:cNvSpPr/>
            <p:nvPr/>
          </p:nvSpPr>
          <p:spPr>
            <a:xfrm>
              <a:off x="7641677" y="0"/>
              <a:ext cx="1503300" cy="863400"/>
            </a:xfrm>
            <a:prstGeom prst="parallelogram">
              <a:avLst>
                <a:gd fmla="val 158024" name="adj"/>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8" name="Google Shape;28;p2"/>
            <p:cNvSpPr/>
            <p:nvPr/>
          </p:nvSpPr>
          <p:spPr>
            <a:xfrm>
              <a:off x="7279439" y="0"/>
              <a:ext cx="1503300" cy="863400"/>
            </a:xfrm>
            <a:prstGeom prst="parallelogram">
              <a:avLst>
                <a:gd fmla="val 158024" name="adj"/>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9" name="Google Shape;29;p2"/>
            <p:cNvSpPr/>
            <p:nvPr/>
          </p:nvSpPr>
          <p:spPr>
            <a:xfrm>
              <a:off x="6917201" y="0"/>
              <a:ext cx="1503300" cy="863400"/>
            </a:xfrm>
            <a:prstGeom prst="parallelogram">
              <a:avLst>
                <a:gd fmla="val 158024" name="adj"/>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30" name="Google Shape;30;p2"/>
          <p:cNvGrpSpPr/>
          <p:nvPr/>
        </p:nvGrpSpPr>
        <p:grpSpPr>
          <a:xfrm>
            <a:off x="199149" y="4055652"/>
            <a:ext cx="2795414" cy="1083308"/>
            <a:chOff x="6917201" y="0"/>
            <a:chExt cx="2227777" cy="863400"/>
          </a:xfrm>
        </p:grpSpPr>
        <p:sp>
          <p:nvSpPr>
            <p:cNvPr id="31" name="Google Shape;31;p2"/>
            <p:cNvSpPr/>
            <p:nvPr/>
          </p:nvSpPr>
          <p:spPr>
            <a:xfrm>
              <a:off x="7641677" y="0"/>
              <a:ext cx="1503300" cy="863400"/>
            </a:xfrm>
            <a:prstGeom prst="parallelogram">
              <a:avLst>
                <a:gd fmla="val 158024" name="adj"/>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2" name="Google Shape;32;p2"/>
            <p:cNvSpPr/>
            <p:nvPr/>
          </p:nvSpPr>
          <p:spPr>
            <a:xfrm>
              <a:off x="7279439" y="0"/>
              <a:ext cx="1503300" cy="863400"/>
            </a:xfrm>
            <a:prstGeom prst="parallelogram">
              <a:avLst>
                <a:gd fmla="val 158024" name="adj"/>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3" name="Google Shape;33;p2"/>
            <p:cNvSpPr/>
            <p:nvPr/>
          </p:nvSpPr>
          <p:spPr>
            <a:xfrm>
              <a:off x="6917201" y="0"/>
              <a:ext cx="1503300" cy="863400"/>
            </a:xfrm>
            <a:prstGeom prst="parallelogram">
              <a:avLst>
                <a:gd fmla="val 158024" name="adj"/>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34" name="Google Shape;34;p2"/>
          <p:cNvSpPr txBox="1"/>
          <p:nvPr>
            <p:ph type="ctrTitle"/>
          </p:nvPr>
        </p:nvSpPr>
        <p:spPr>
          <a:xfrm>
            <a:off x="1858703" y="1822833"/>
            <a:ext cx="5361300" cy="1448100"/>
          </a:xfrm>
          <a:prstGeom prst="rect">
            <a:avLst/>
          </a:prstGeom>
        </p:spPr>
        <p:txBody>
          <a:bodyPr anchorCtr="0" anchor="ctr" bIns="91425" lIns="91425" spcFirstLastPara="1" rIns="91425" wrap="square" tIns="91425">
            <a:normAutofit/>
          </a:bodyPr>
          <a:lstStyle>
            <a:lvl1pPr lvl="0" algn="ctr">
              <a:spcBef>
                <a:spcPts val="0"/>
              </a:spcBef>
              <a:spcAft>
                <a:spcPts val="0"/>
              </a:spcAft>
              <a:buSzPts val="3800"/>
              <a:buNone/>
              <a:defRPr sz="3800"/>
            </a:lvl1pPr>
            <a:lvl2pPr lvl="1" algn="ctr">
              <a:spcBef>
                <a:spcPts val="0"/>
              </a:spcBef>
              <a:spcAft>
                <a:spcPts val="0"/>
              </a:spcAft>
              <a:buSzPts val="3800"/>
              <a:buNone/>
              <a:defRPr sz="3800"/>
            </a:lvl2pPr>
            <a:lvl3pPr lvl="2" algn="ctr">
              <a:spcBef>
                <a:spcPts val="0"/>
              </a:spcBef>
              <a:spcAft>
                <a:spcPts val="0"/>
              </a:spcAft>
              <a:buSzPts val="3800"/>
              <a:buNone/>
              <a:defRPr sz="3800"/>
            </a:lvl3pPr>
            <a:lvl4pPr lvl="3" algn="ctr">
              <a:spcBef>
                <a:spcPts val="0"/>
              </a:spcBef>
              <a:spcAft>
                <a:spcPts val="0"/>
              </a:spcAft>
              <a:buSzPts val="3800"/>
              <a:buNone/>
              <a:defRPr sz="3800"/>
            </a:lvl4pPr>
            <a:lvl5pPr lvl="4" algn="ctr">
              <a:spcBef>
                <a:spcPts val="0"/>
              </a:spcBef>
              <a:spcAft>
                <a:spcPts val="0"/>
              </a:spcAft>
              <a:buSzPts val="3800"/>
              <a:buNone/>
              <a:defRPr sz="3800"/>
            </a:lvl5pPr>
            <a:lvl6pPr lvl="5" algn="ctr">
              <a:spcBef>
                <a:spcPts val="0"/>
              </a:spcBef>
              <a:spcAft>
                <a:spcPts val="0"/>
              </a:spcAft>
              <a:buSzPts val="3800"/>
              <a:buNone/>
              <a:defRPr sz="3800"/>
            </a:lvl6pPr>
            <a:lvl7pPr lvl="6" algn="ctr">
              <a:spcBef>
                <a:spcPts val="0"/>
              </a:spcBef>
              <a:spcAft>
                <a:spcPts val="0"/>
              </a:spcAft>
              <a:buSzPts val="3800"/>
              <a:buNone/>
              <a:defRPr sz="3800"/>
            </a:lvl7pPr>
            <a:lvl8pPr lvl="7" algn="ctr">
              <a:spcBef>
                <a:spcPts val="0"/>
              </a:spcBef>
              <a:spcAft>
                <a:spcPts val="0"/>
              </a:spcAft>
              <a:buSzPts val="3800"/>
              <a:buNone/>
              <a:defRPr sz="3800"/>
            </a:lvl8pPr>
            <a:lvl9pPr lvl="8" algn="ctr">
              <a:spcBef>
                <a:spcPts val="0"/>
              </a:spcBef>
              <a:spcAft>
                <a:spcPts val="0"/>
              </a:spcAft>
              <a:buSzPts val="3800"/>
              <a:buNone/>
              <a:defRPr sz="3800"/>
            </a:lvl9pPr>
          </a:lstStyle>
          <a:p/>
        </p:txBody>
      </p:sp>
      <p:sp>
        <p:nvSpPr>
          <p:cNvPr id="35" name="Google Shape;35;p2"/>
          <p:cNvSpPr txBox="1"/>
          <p:nvPr>
            <p:ph idx="1" type="subTitle"/>
          </p:nvPr>
        </p:nvSpPr>
        <p:spPr>
          <a:xfrm>
            <a:off x="1858700" y="3413158"/>
            <a:ext cx="5361300" cy="5226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Clr>
                <a:schemeClr val="lt1"/>
              </a:buClr>
              <a:buSzPts val="1600"/>
              <a:buNone/>
              <a:defRPr sz="1600">
                <a:solidFill>
                  <a:schemeClr val="lt1"/>
                </a:solidFill>
              </a:defRPr>
            </a:lvl1pPr>
            <a:lvl2pPr lvl="1" algn="ctr">
              <a:lnSpc>
                <a:spcPct val="100000"/>
              </a:lnSpc>
              <a:spcBef>
                <a:spcPts val="0"/>
              </a:spcBef>
              <a:spcAft>
                <a:spcPts val="0"/>
              </a:spcAft>
              <a:buClr>
                <a:schemeClr val="lt1"/>
              </a:buClr>
              <a:buSzPts val="1600"/>
              <a:buNone/>
              <a:defRPr sz="1600">
                <a:solidFill>
                  <a:schemeClr val="lt1"/>
                </a:solidFill>
              </a:defRPr>
            </a:lvl2pPr>
            <a:lvl3pPr lvl="2" algn="ctr">
              <a:lnSpc>
                <a:spcPct val="100000"/>
              </a:lnSpc>
              <a:spcBef>
                <a:spcPts val="0"/>
              </a:spcBef>
              <a:spcAft>
                <a:spcPts val="0"/>
              </a:spcAft>
              <a:buClr>
                <a:schemeClr val="lt1"/>
              </a:buClr>
              <a:buSzPts val="1600"/>
              <a:buNone/>
              <a:defRPr sz="1600">
                <a:solidFill>
                  <a:schemeClr val="lt1"/>
                </a:solidFill>
              </a:defRPr>
            </a:lvl3pPr>
            <a:lvl4pPr lvl="3" algn="ctr">
              <a:lnSpc>
                <a:spcPct val="100000"/>
              </a:lnSpc>
              <a:spcBef>
                <a:spcPts val="0"/>
              </a:spcBef>
              <a:spcAft>
                <a:spcPts val="0"/>
              </a:spcAft>
              <a:buClr>
                <a:schemeClr val="lt1"/>
              </a:buClr>
              <a:buSzPts val="1600"/>
              <a:buNone/>
              <a:defRPr sz="1600">
                <a:solidFill>
                  <a:schemeClr val="lt1"/>
                </a:solidFill>
              </a:defRPr>
            </a:lvl4pPr>
            <a:lvl5pPr lvl="4" algn="ctr">
              <a:lnSpc>
                <a:spcPct val="100000"/>
              </a:lnSpc>
              <a:spcBef>
                <a:spcPts val="0"/>
              </a:spcBef>
              <a:spcAft>
                <a:spcPts val="0"/>
              </a:spcAft>
              <a:buClr>
                <a:schemeClr val="lt1"/>
              </a:buClr>
              <a:buSzPts val="1600"/>
              <a:buNone/>
              <a:defRPr sz="1600">
                <a:solidFill>
                  <a:schemeClr val="lt1"/>
                </a:solidFill>
              </a:defRPr>
            </a:lvl5pPr>
            <a:lvl6pPr lvl="5" algn="ctr">
              <a:lnSpc>
                <a:spcPct val="100000"/>
              </a:lnSpc>
              <a:spcBef>
                <a:spcPts val="0"/>
              </a:spcBef>
              <a:spcAft>
                <a:spcPts val="0"/>
              </a:spcAft>
              <a:buClr>
                <a:schemeClr val="lt1"/>
              </a:buClr>
              <a:buSzPts val="1600"/>
              <a:buNone/>
              <a:defRPr sz="1600">
                <a:solidFill>
                  <a:schemeClr val="lt1"/>
                </a:solidFill>
              </a:defRPr>
            </a:lvl6pPr>
            <a:lvl7pPr lvl="6" algn="ctr">
              <a:lnSpc>
                <a:spcPct val="100000"/>
              </a:lnSpc>
              <a:spcBef>
                <a:spcPts val="0"/>
              </a:spcBef>
              <a:spcAft>
                <a:spcPts val="0"/>
              </a:spcAft>
              <a:buClr>
                <a:schemeClr val="lt1"/>
              </a:buClr>
              <a:buSzPts val="1600"/>
              <a:buNone/>
              <a:defRPr sz="1600">
                <a:solidFill>
                  <a:schemeClr val="lt1"/>
                </a:solidFill>
              </a:defRPr>
            </a:lvl7pPr>
            <a:lvl8pPr lvl="7" algn="ctr">
              <a:lnSpc>
                <a:spcPct val="100000"/>
              </a:lnSpc>
              <a:spcBef>
                <a:spcPts val="0"/>
              </a:spcBef>
              <a:spcAft>
                <a:spcPts val="0"/>
              </a:spcAft>
              <a:buClr>
                <a:schemeClr val="lt1"/>
              </a:buClr>
              <a:buSzPts val="1600"/>
              <a:buNone/>
              <a:defRPr sz="1600">
                <a:solidFill>
                  <a:schemeClr val="lt1"/>
                </a:solidFill>
              </a:defRPr>
            </a:lvl8pPr>
            <a:lvl9pPr lvl="8" algn="ctr">
              <a:lnSpc>
                <a:spcPct val="100000"/>
              </a:lnSpc>
              <a:spcBef>
                <a:spcPts val="0"/>
              </a:spcBef>
              <a:spcAft>
                <a:spcPts val="0"/>
              </a:spcAft>
              <a:buClr>
                <a:schemeClr val="lt1"/>
              </a:buClr>
              <a:buSzPts val="1600"/>
              <a:buNone/>
              <a:defRPr sz="1600">
                <a:solidFill>
                  <a:schemeClr val="lt1"/>
                </a:solidFill>
              </a:defRPr>
            </a:lvl9pPr>
          </a:lstStyle>
          <a:p/>
        </p:txBody>
      </p:sp>
      <p:sp>
        <p:nvSpPr>
          <p:cNvPr id="36" name="Google Shape;36;p2"/>
          <p:cNvSpPr txBox="1"/>
          <p:nvPr>
            <p:ph idx="12" type="sldNum"/>
          </p:nvPr>
        </p:nvSpPr>
        <p:spPr>
          <a:xfrm>
            <a:off x="8390734" y="4543668"/>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s-419"/>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bg>
      <p:bgPr>
        <a:solidFill>
          <a:schemeClr val="accent3"/>
        </a:solidFill>
      </p:bgPr>
    </p:bg>
    <p:spTree>
      <p:nvGrpSpPr>
        <p:cNvPr id="109" name="Shape 109"/>
        <p:cNvGrpSpPr/>
        <p:nvPr/>
      </p:nvGrpSpPr>
      <p:grpSpPr>
        <a:xfrm>
          <a:off x="0" y="0"/>
          <a:ext cx="0" cy="0"/>
          <a:chOff x="0" y="0"/>
          <a:chExt cx="0" cy="0"/>
        </a:xfrm>
      </p:grpSpPr>
      <p:sp>
        <p:nvSpPr>
          <p:cNvPr id="110" name="Google Shape;110;p11"/>
          <p:cNvSpPr/>
          <p:nvPr/>
        </p:nvSpPr>
        <p:spPr>
          <a:xfrm flipH="1">
            <a:off x="5569200" y="2834075"/>
            <a:ext cx="3574800" cy="2309400"/>
          </a:xfrm>
          <a:prstGeom prst="rtTriangle">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111" name="Google Shape;111;p11"/>
          <p:cNvGrpSpPr/>
          <p:nvPr/>
        </p:nvGrpSpPr>
        <p:grpSpPr>
          <a:xfrm>
            <a:off x="5959222" y="4119576"/>
            <a:ext cx="2520952" cy="1024165"/>
            <a:chOff x="6917201" y="0"/>
            <a:chExt cx="2227777" cy="863400"/>
          </a:xfrm>
        </p:grpSpPr>
        <p:sp>
          <p:nvSpPr>
            <p:cNvPr id="112" name="Google Shape;112;p11"/>
            <p:cNvSpPr/>
            <p:nvPr/>
          </p:nvSpPr>
          <p:spPr>
            <a:xfrm>
              <a:off x="7641677" y="0"/>
              <a:ext cx="1503300" cy="863400"/>
            </a:xfrm>
            <a:prstGeom prst="parallelogram">
              <a:avLst>
                <a:gd fmla="val 158024" name="adj"/>
              </a:avLst>
            </a:pr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3" name="Google Shape;113;p11"/>
            <p:cNvSpPr/>
            <p:nvPr/>
          </p:nvSpPr>
          <p:spPr>
            <a:xfrm>
              <a:off x="7279439" y="0"/>
              <a:ext cx="1503300" cy="863400"/>
            </a:xfrm>
            <a:prstGeom prst="parallelogram">
              <a:avLst>
                <a:gd fmla="val 158024" name="adj"/>
              </a:avLst>
            </a:pr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4" name="Google Shape;114;p11"/>
            <p:cNvSpPr/>
            <p:nvPr/>
          </p:nvSpPr>
          <p:spPr>
            <a:xfrm>
              <a:off x="6917201" y="0"/>
              <a:ext cx="1503300" cy="863400"/>
            </a:xfrm>
            <a:prstGeom prst="parallelogram">
              <a:avLst>
                <a:gd fmla="val 158024" name="adj"/>
              </a:avLst>
            </a:pr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115" name="Google Shape;115;p11"/>
          <p:cNvGrpSpPr/>
          <p:nvPr/>
        </p:nvGrpSpPr>
        <p:grpSpPr>
          <a:xfrm>
            <a:off x="199149" y="2"/>
            <a:ext cx="2795414" cy="1083308"/>
            <a:chOff x="6917201" y="0"/>
            <a:chExt cx="2227777" cy="863400"/>
          </a:xfrm>
        </p:grpSpPr>
        <p:sp>
          <p:nvSpPr>
            <p:cNvPr id="116" name="Google Shape;116;p11"/>
            <p:cNvSpPr/>
            <p:nvPr/>
          </p:nvSpPr>
          <p:spPr>
            <a:xfrm>
              <a:off x="7641677" y="0"/>
              <a:ext cx="1503300" cy="863400"/>
            </a:xfrm>
            <a:prstGeom prst="parallelogram">
              <a:avLst>
                <a:gd fmla="val 158024" name="adj"/>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7" name="Google Shape;117;p11"/>
            <p:cNvSpPr/>
            <p:nvPr/>
          </p:nvSpPr>
          <p:spPr>
            <a:xfrm>
              <a:off x="7279439" y="0"/>
              <a:ext cx="1503300" cy="863400"/>
            </a:xfrm>
            <a:prstGeom prst="parallelogram">
              <a:avLst>
                <a:gd fmla="val 158024" name="adj"/>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8" name="Google Shape;118;p11"/>
            <p:cNvSpPr/>
            <p:nvPr/>
          </p:nvSpPr>
          <p:spPr>
            <a:xfrm>
              <a:off x="6917201" y="0"/>
              <a:ext cx="1503300" cy="863400"/>
            </a:xfrm>
            <a:prstGeom prst="parallelogram">
              <a:avLst>
                <a:gd fmla="val 158024" name="adj"/>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119" name="Google Shape;119;p11"/>
          <p:cNvSpPr txBox="1"/>
          <p:nvPr>
            <p:ph hasCustomPrompt="1" type="title"/>
          </p:nvPr>
        </p:nvSpPr>
        <p:spPr>
          <a:xfrm>
            <a:off x="1385850" y="1383850"/>
            <a:ext cx="6372300" cy="1379700"/>
          </a:xfrm>
          <a:prstGeom prst="rect">
            <a:avLst/>
          </a:prstGeom>
        </p:spPr>
        <p:txBody>
          <a:bodyPr anchorCtr="0" anchor="ctr" bIns="91425" lIns="91425" spcFirstLastPara="1" rIns="91425" wrap="square" tIns="91425">
            <a:normAutofit/>
          </a:bodyPr>
          <a:lstStyle>
            <a:lvl1pPr lvl="0" algn="ctr">
              <a:spcBef>
                <a:spcPts val="0"/>
              </a:spcBef>
              <a:spcAft>
                <a:spcPts val="0"/>
              </a:spcAft>
              <a:buClr>
                <a:schemeClr val="dk2"/>
              </a:buClr>
              <a:buSzPts val="8600"/>
              <a:buNone/>
              <a:defRPr sz="8600">
                <a:solidFill>
                  <a:schemeClr val="dk2"/>
                </a:solidFill>
              </a:defRPr>
            </a:lvl1pPr>
            <a:lvl2pPr lvl="1" algn="ctr">
              <a:spcBef>
                <a:spcPts val="0"/>
              </a:spcBef>
              <a:spcAft>
                <a:spcPts val="0"/>
              </a:spcAft>
              <a:buClr>
                <a:schemeClr val="dk2"/>
              </a:buClr>
              <a:buSzPts val="8600"/>
              <a:buNone/>
              <a:defRPr sz="8600">
                <a:solidFill>
                  <a:schemeClr val="dk2"/>
                </a:solidFill>
              </a:defRPr>
            </a:lvl2pPr>
            <a:lvl3pPr lvl="2" algn="ctr">
              <a:spcBef>
                <a:spcPts val="0"/>
              </a:spcBef>
              <a:spcAft>
                <a:spcPts val="0"/>
              </a:spcAft>
              <a:buClr>
                <a:schemeClr val="dk2"/>
              </a:buClr>
              <a:buSzPts val="8600"/>
              <a:buNone/>
              <a:defRPr sz="8600">
                <a:solidFill>
                  <a:schemeClr val="dk2"/>
                </a:solidFill>
              </a:defRPr>
            </a:lvl3pPr>
            <a:lvl4pPr lvl="3" algn="ctr">
              <a:spcBef>
                <a:spcPts val="0"/>
              </a:spcBef>
              <a:spcAft>
                <a:spcPts val="0"/>
              </a:spcAft>
              <a:buClr>
                <a:schemeClr val="dk2"/>
              </a:buClr>
              <a:buSzPts val="8600"/>
              <a:buNone/>
              <a:defRPr sz="8600">
                <a:solidFill>
                  <a:schemeClr val="dk2"/>
                </a:solidFill>
              </a:defRPr>
            </a:lvl4pPr>
            <a:lvl5pPr lvl="4" algn="ctr">
              <a:spcBef>
                <a:spcPts val="0"/>
              </a:spcBef>
              <a:spcAft>
                <a:spcPts val="0"/>
              </a:spcAft>
              <a:buClr>
                <a:schemeClr val="dk2"/>
              </a:buClr>
              <a:buSzPts val="8600"/>
              <a:buNone/>
              <a:defRPr sz="8600">
                <a:solidFill>
                  <a:schemeClr val="dk2"/>
                </a:solidFill>
              </a:defRPr>
            </a:lvl5pPr>
            <a:lvl6pPr lvl="5" algn="ctr">
              <a:spcBef>
                <a:spcPts val="0"/>
              </a:spcBef>
              <a:spcAft>
                <a:spcPts val="0"/>
              </a:spcAft>
              <a:buClr>
                <a:schemeClr val="dk2"/>
              </a:buClr>
              <a:buSzPts val="8600"/>
              <a:buNone/>
              <a:defRPr sz="8600">
                <a:solidFill>
                  <a:schemeClr val="dk2"/>
                </a:solidFill>
              </a:defRPr>
            </a:lvl6pPr>
            <a:lvl7pPr lvl="6" algn="ctr">
              <a:spcBef>
                <a:spcPts val="0"/>
              </a:spcBef>
              <a:spcAft>
                <a:spcPts val="0"/>
              </a:spcAft>
              <a:buClr>
                <a:schemeClr val="dk2"/>
              </a:buClr>
              <a:buSzPts val="8600"/>
              <a:buNone/>
              <a:defRPr sz="8600">
                <a:solidFill>
                  <a:schemeClr val="dk2"/>
                </a:solidFill>
              </a:defRPr>
            </a:lvl7pPr>
            <a:lvl8pPr lvl="7" algn="ctr">
              <a:spcBef>
                <a:spcPts val="0"/>
              </a:spcBef>
              <a:spcAft>
                <a:spcPts val="0"/>
              </a:spcAft>
              <a:buClr>
                <a:schemeClr val="dk2"/>
              </a:buClr>
              <a:buSzPts val="8600"/>
              <a:buNone/>
              <a:defRPr sz="8600">
                <a:solidFill>
                  <a:schemeClr val="dk2"/>
                </a:solidFill>
              </a:defRPr>
            </a:lvl8pPr>
            <a:lvl9pPr lvl="8" algn="ctr">
              <a:spcBef>
                <a:spcPts val="0"/>
              </a:spcBef>
              <a:spcAft>
                <a:spcPts val="0"/>
              </a:spcAft>
              <a:buClr>
                <a:schemeClr val="dk2"/>
              </a:buClr>
              <a:buSzPts val="8600"/>
              <a:buNone/>
              <a:defRPr sz="8600">
                <a:solidFill>
                  <a:schemeClr val="dk2"/>
                </a:solidFill>
              </a:defRPr>
            </a:lvl9pPr>
          </a:lstStyle>
          <a:p>
            <a:r>
              <a:t>xx%</a:t>
            </a:r>
          </a:p>
        </p:txBody>
      </p:sp>
      <p:sp>
        <p:nvSpPr>
          <p:cNvPr id="120" name="Google Shape;120;p11"/>
          <p:cNvSpPr txBox="1"/>
          <p:nvPr>
            <p:ph idx="1" type="body"/>
          </p:nvPr>
        </p:nvSpPr>
        <p:spPr>
          <a:xfrm>
            <a:off x="1385850" y="2863850"/>
            <a:ext cx="6372300" cy="641100"/>
          </a:xfrm>
          <a:prstGeom prst="rect">
            <a:avLst/>
          </a:prstGeom>
        </p:spPr>
        <p:txBody>
          <a:bodyPr anchorCtr="0" anchor="t" bIns="91425" lIns="91425" spcFirstLastPara="1" rIns="91425" wrap="square" tIns="91425">
            <a:normAutofit/>
          </a:bodyPr>
          <a:lstStyle>
            <a:lvl1pPr indent="-311150" lvl="0" marL="457200" algn="ctr">
              <a:spcBef>
                <a:spcPts val="0"/>
              </a:spcBef>
              <a:spcAft>
                <a:spcPts val="0"/>
              </a:spcAft>
              <a:buSzPts val="1300"/>
              <a:buChar char="●"/>
              <a:defRPr/>
            </a:lvl1pPr>
            <a:lvl2pPr indent="-298450" lvl="1" marL="914400" algn="ctr">
              <a:spcBef>
                <a:spcPts val="0"/>
              </a:spcBef>
              <a:spcAft>
                <a:spcPts val="0"/>
              </a:spcAft>
              <a:buSzPts val="1100"/>
              <a:buChar char="○"/>
              <a:defRPr/>
            </a:lvl2pPr>
            <a:lvl3pPr indent="-298450" lvl="2" marL="1371600" algn="ctr">
              <a:spcBef>
                <a:spcPts val="0"/>
              </a:spcBef>
              <a:spcAft>
                <a:spcPts val="0"/>
              </a:spcAft>
              <a:buSzPts val="1100"/>
              <a:buChar char="■"/>
              <a:defRPr/>
            </a:lvl3pPr>
            <a:lvl4pPr indent="-298450" lvl="3" marL="1828800" algn="ctr">
              <a:spcBef>
                <a:spcPts val="0"/>
              </a:spcBef>
              <a:spcAft>
                <a:spcPts val="0"/>
              </a:spcAft>
              <a:buSzPts val="1100"/>
              <a:buChar char="●"/>
              <a:defRPr/>
            </a:lvl4pPr>
            <a:lvl5pPr indent="-298450" lvl="4" marL="2286000" algn="ctr">
              <a:spcBef>
                <a:spcPts val="0"/>
              </a:spcBef>
              <a:spcAft>
                <a:spcPts val="0"/>
              </a:spcAft>
              <a:buSzPts val="1100"/>
              <a:buChar char="○"/>
              <a:defRPr/>
            </a:lvl5pPr>
            <a:lvl6pPr indent="-298450" lvl="5" marL="2743200" algn="ctr">
              <a:spcBef>
                <a:spcPts val="0"/>
              </a:spcBef>
              <a:spcAft>
                <a:spcPts val="0"/>
              </a:spcAft>
              <a:buSzPts val="1100"/>
              <a:buChar char="■"/>
              <a:defRPr/>
            </a:lvl6pPr>
            <a:lvl7pPr indent="-298450" lvl="6" marL="3200400" algn="ctr">
              <a:spcBef>
                <a:spcPts val="0"/>
              </a:spcBef>
              <a:spcAft>
                <a:spcPts val="0"/>
              </a:spcAft>
              <a:buSzPts val="1100"/>
              <a:buChar char="●"/>
              <a:defRPr/>
            </a:lvl7pPr>
            <a:lvl8pPr indent="-298450" lvl="7" marL="3657600" algn="ctr">
              <a:spcBef>
                <a:spcPts val="0"/>
              </a:spcBef>
              <a:spcAft>
                <a:spcPts val="0"/>
              </a:spcAft>
              <a:buSzPts val="1100"/>
              <a:buChar char="○"/>
              <a:defRPr/>
            </a:lvl8pPr>
            <a:lvl9pPr indent="-298450" lvl="8" marL="4114800" algn="ctr">
              <a:spcBef>
                <a:spcPts val="0"/>
              </a:spcBef>
              <a:spcAft>
                <a:spcPts val="0"/>
              </a:spcAft>
              <a:buSzPts val="1100"/>
              <a:buChar char="■"/>
              <a:defRPr/>
            </a:lvl9pPr>
          </a:lstStyle>
          <a:p/>
        </p:txBody>
      </p:sp>
      <p:sp>
        <p:nvSpPr>
          <p:cNvPr id="121" name="Google Shape;121;p11"/>
          <p:cNvSpPr txBox="1"/>
          <p:nvPr>
            <p:ph idx="12" type="sldNum"/>
          </p:nvPr>
        </p:nvSpPr>
        <p:spPr>
          <a:xfrm>
            <a:off x="8390734" y="4543668"/>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s-419"/>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122" name="Shape 122"/>
        <p:cNvGrpSpPr/>
        <p:nvPr/>
      </p:nvGrpSpPr>
      <p:grpSpPr>
        <a:xfrm>
          <a:off x="0" y="0"/>
          <a:ext cx="0" cy="0"/>
          <a:chOff x="0" y="0"/>
          <a:chExt cx="0" cy="0"/>
        </a:xfrm>
      </p:grpSpPr>
      <p:sp>
        <p:nvSpPr>
          <p:cNvPr id="123" name="Google Shape;123;p12"/>
          <p:cNvSpPr txBox="1"/>
          <p:nvPr>
            <p:ph idx="12" type="sldNum"/>
          </p:nvPr>
        </p:nvSpPr>
        <p:spPr>
          <a:xfrm>
            <a:off x="8390734" y="4543668"/>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s-419"/>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bg>
      <p:bgPr>
        <a:solidFill>
          <a:schemeClr val="accent3"/>
        </a:solidFill>
      </p:bgPr>
    </p:bg>
    <p:spTree>
      <p:nvGrpSpPr>
        <p:cNvPr id="37" name="Shape 37"/>
        <p:cNvGrpSpPr/>
        <p:nvPr/>
      </p:nvGrpSpPr>
      <p:grpSpPr>
        <a:xfrm>
          <a:off x="0" y="0"/>
          <a:ext cx="0" cy="0"/>
          <a:chOff x="0" y="0"/>
          <a:chExt cx="0" cy="0"/>
        </a:xfrm>
      </p:grpSpPr>
      <p:sp>
        <p:nvSpPr>
          <p:cNvPr id="38" name="Google Shape;38;p3"/>
          <p:cNvSpPr/>
          <p:nvPr/>
        </p:nvSpPr>
        <p:spPr>
          <a:xfrm flipH="1">
            <a:off x="4757100" y="2309400"/>
            <a:ext cx="4386900" cy="2834100"/>
          </a:xfrm>
          <a:prstGeom prst="rtTriangle">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39" name="Google Shape;39;p3"/>
          <p:cNvGrpSpPr/>
          <p:nvPr/>
        </p:nvGrpSpPr>
        <p:grpSpPr>
          <a:xfrm>
            <a:off x="5594191" y="3961115"/>
            <a:ext cx="2910145" cy="1182340"/>
            <a:chOff x="6917201" y="0"/>
            <a:chExt cx="2227777" cy="863400"/>
          </a:xfrm>
        </p:grpSpPr>
        <p:sp>
          <p:nvSpPr>
            <p:cNvPr id="40" name="Google Shape;40;p3"/>
            <p:cNvSpPr/>
            <p:nvPr/>
          </p:nvSpPr>
          <p:spPr>
            <a:xfrm>
              <a:off x="7641677" y="0"/>
              <a:ext cx="1503300" cy="863400"/>
            </a:xfrm>
            <a:prstGeom prst="parallelogram">
              <a:avLst>
                <a:gd fmla="val 158024" name="adj"/>
              </a:avLst>
            </a:pr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1" name="Google Shape;41;p3"/>
            <p:cNvSpPr/>
            <p:nvPr/>
          </p:nvSpPr>
          <p:spPr>
            <a:xfrm>
              <a:off x="7279439" y="0"/>
              <a:ext cx="1503300" cy="863400"/>
            </a:xfrm>
            <a:prstGeom prst="parallelogram">
              <a:avLst>
                <a:gd fmla="val 158024" name="adj"/>
              </a:avLst>
            </a:pr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2" name="Google Shape;42;p3"/>
            <p:cNvSpPr/>
            <p:nvPr/>
          </p:nvSpPr>
          <p:spPr>
            <a:xfrm>
              <a:off x="6917201" y="0"/>
              <a:ext cx="1503300" cy="863400"/>
            </a:xfrm>
            <a:prstGeom prst="parallelogram">
              <a:avLst>
                <a:gd fmla="val 158024" name="adj"/>
              </a:avLst>
            </a:pr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43" name="Google Shape;43;p3"/>
          <p:cNvGrpSpPr/>
          <p:nvPr/>
        </p:nvGrpSpPr>
        <p:grpSpPr>
          <a:xfrm>
            <a:off x="199149" y="2"/>
            <a:ext cx="2795414" cy="1083308"/>
            <a:chOff x="6917201" y="0"/>
            <a:chExt cx="2227777" cy="863400"/>
          </a:xfrm>
        </p:grpSpPr>
        <p:sp>
          <p:nvSpPr>
            <p:cNvPr id="44" name="Google Shape;44;p3"/>
            <p:cNvSpPr/>
            <p:nvPr/>
          </p:nvSpPr>
          <p:spPr>
            <a:xfrm>
              <a:off x="7641677" y="0"/>
              <a:ext cx="1503300" cy="863400"/>
            </a:xfrm>
            <a:prstGeom prst="parallelogram">
              <a:avLst>
                <a:gd fmla="val 158024" name="adj"/>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5" name="Google Shape;45;p3"/>
            <p:cNvSpPr/>
            <p:nvPr/>
          </p:nvSpPr>
          <p:spPr>
            <a:xfrm>
              <a:off x="7279439" y="0"/>
              <a:ext cx="1503300" cy="863400"/>
            </a:xfrm>
            <a:prstGeom prst="parallelogram">
              <a:avLst>
                <a:gd fmla="val 158024" name="adj"/>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6" name="Google Shape;46;p3"/>
            <p:cNvSpPr/>
            <p:nvPr/>
          </p:nvSpPr>
          <p:spPr>
            <a:xfrm>
              <a:off x="6917201" y="0"/>
              <a:ext cx="1503300" cy="863400"/>
            </a:xfrm>
            <a:prstGeom prst="parallelogram">
              <a:avLst>
                <a:gd fmla="val 158024" name="adj"/>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47" name="Google Shape;47;p3"/>
          <p:cNvSpPr txBox="1"/>
          <p:nvPr>
            <p:ph type="title"/>
          </p:nvPr>
        </p:nvSpPr>
        <p:spPr>
          <a:xfrm>
            <a:off x="1888684" y="1746100"/>
            <a:ext cx="5377500" cy="1646100"/>
          </a:xfrm>
          <a:prstGeom prst="rect">
            <a:avLst/>
          </a:prstGeom>
        </p:spPr>
        <p:txBody>
          <a:bodyPr anchorCtr="0" anchor="ctr" bIns="91425" lIns="91425" spcFirstLastPara="1" rIns="91425" wrap="square" tIns="91425">
            <a:normAutofit/>
          </a:bodyPr>
          <a:lstStyle>
            <a:lvl1pPr lvl="0" algn="ctr">
              <a:spcBef>
                <a:spcPts val="0"/>
              </a:spcBef>
              <a:spcAft>
                <a:spcPts val="0"/>
              </a:spcAft>
              <a:buClr>
                <a:schemeClr val="dk2"/>
              </a:buClr>
              <a:buSzPts val="3200"/>
              <a:buNone/>
              <a:defRPr sz="3200">
                <a:solidFill>
                  <a:schemeClr val="dk2"/>
                </a:solidFill>
              </a:defRPr>
            </a:lvl1pPr>
            <a:lvl2pPr lvl="1" algn="ctr">
              <a:spcBef>
                <a:spcPts val="0"/>
              </a:spcBef>
              <a:spcAft>
                <a:spcPts val="0"/>
              </a:spcAft>
              <a:buClr>
                <a:schemeClr val="dk2"/>
              </a:buClr>
              <a:buSzPts val="3200"/>
              <a:buNone/>
              <a:defRPr sz="3200">
                <a:solidFill>
                  <a:schemeClr val="dk2"/>
                </a:solidFill>
              </a:defRPr>
            </a:lvl2pPr>
            <a:lvl3pPr lvl="2" algn="ctr">
              <a:spcBef>
                <a:spcPts val="0"/>
              </a:spcBef>
              <a:spcAft>
                <a:spcPts val="0"/>
              </a:spcAft>
              <a:buClr>
                <a:schemeClr val="dk2"/>
              </a:buClr>
              <a:buSzPts val="3200"/>
              <a:buNone/>
              <a:defRPr sz="3200">
                <a:solidFill>
                  <a:schemeClr val="dk2"/>
                </a:solidFill>
              </a:defRPr>
            </a:lvl3pPr>
            <a:lvl4pPr lvl="3" algn="ctr">
              <a:spcBef>
                <a:spcPts val="0"/>
              </a:spcBef>
              <a:spcAft>
                <a:spcPts val="0"/>
              </a:spcAft>
              <a:buClr>
                <a:schemeClr val="dk2"/>
              </a:buClr>
              <a:buSzPts val="3200"/>
              <a:buNone/>
              <a:defRPr sz="3200">
                <a:solidFill>
                  <a:schemeClr val="dk2"/>
                </a:solidFill>
              </a:defRPr>
            </a:lvl4pPr>
            <a:lvl5pPr lvl="4" algn="ctr">
              <a:spcBef>
                <a:spcPts val="0"/>
              </a:spcBef>
              <a:spcAft>
                <a:spcPts val="0"/>
              </a:spcAft>
              <a:buClr>
                <a:schemeClr val="dk2"/>
              </a:buClr>
              <a:buSzPts val="3200"/>
              <a:buNone/>
              <a:defRPr sz="3200">
                <a:solidFill>
                  <a:schemeClr val="dk2"/>
                </a:solidFill>
              </a:defRPr>
            </a:lvl5pPr>
            <a:lvl6pPr lvl="5" algn="ctr">
              <a:spcBef>
                <a:spcPts val="0"/>
              </a:spcBef>
              <a:spcAft>
                <a:spcPts val="0"/>
              </a:spcAft>
              <a:buClr>
                <a:schemeClr val="dk2"/>
              </a:buClr>
              <a:buSzPts val="3200"/>
              <a:buNone/>
              <a:defRPr sz="3200">
                <a:solidFill>
                  <a:schemeClr val="dk2"/>
                </a:solidFill>
              </a:defRPr>
            </a:lvl6pPr>
            <a:lvl7pPr lvl="6" algn="ctr">
              <a:spcBef>
                <a:spcPts val="0"/>
              </a:spcBef>
              <a:spcAft>
                <a:spcPts val="0"/>
              </a:spcAft>
              <a:buClr>
                <a:schemeClr val="dk2"/>
              </a:buClr>
              <a:buSzPts val="3200"/>
              <a:buNone/>
              <a:defRPr sz="3200">
                <a:solidFill>
                  <a:schemeClr val="dk2"/>
                </a:solidFill>
              </a:defRPr>
            </a:lvl7pPr>
            <a:lvl8pPr lvl="7" algn="ctr">
              <a:spcBef>
                <a:spcPts val="0"/>
              </a:spcBef>
              <a:spcAft>
                <a:spcPts val="0"/>
              </a:spcAft>
              <a:buClr>
                <a:schemeClr val="dk2"/>
              </a:buClr>
              <a:buSzPts val="3200"/>
              <a:buNone/>
              <a:defRPr sz="3200">
                <a:solidFill>
                  <a:schemeClr val="dk2"/>
                </a:solidFill>
              </a:defRPr>
            </a:lvl8pPr>
            <a:lvl9pPr lvl="8" algn="ctr">
              <a:spcBef>
                <a:spcPts val="0"/>
              </a:spcBef>
              <a:spcAft>
                <a:spcPts val="0"/>
              </a:spcAft>
              <a:buClr>
                <a:schemeClr val="dk2"/>
              </a:buClr>
              <a:buSzPts val="3200"/>
              <a:buNone/>
              <a:defRPr sz="3200">
                <a:solidFill>
                  <a:schemeClr val="dk2"/>
                </a:solidFill>
              </a:defRPr>
            </a:lvl9pPr>
          </a:lstStyle>
          <a:p/>
        </p:txBody>
      </p:sp>
      <p:sp>
        <p:nvSpPr>
          <p:cNvPr id="48" name="Google Shape;48;p3"/>
          <p:cNvSpPr txBox="1"/>
          <p:nvPr>
            <p:ph idx="12" type="sldNum"/>
          </p:nvPr>
        </p:nvSpPr>
        <p:spPr>
          <a:xfrm>
            <a:off x="8390734" y="4543668"/>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s-419"/>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bg>
      <p:bgPr>
        <a:solidFill>
          <a:schemeClr val="dk2"/>
        </a:solidFill>
      </p:bgPr>
    </p:bg>
    <p:spTree>
      <p:nvGrpSpPr>
        <p:cNvPr id="49" name="Shape 49"/>
        <p:cNvGrpSpPr/>
        <p:nvPr/>
      </p:nvGrpSpPr>
      <p:grpSpPr>
        <a:xfrm>
          <a:off x="0" y="0"/>
          <a:ext cx="0" cy="0"/>
          <a:chOff x="0" y="0"/>
          <a:chExt cx="0" cy="0"/>
        </a:xfrm>
      </p:grpSpPr>
      <p:sp>
        <p:nvSpPr>
          <p:cNvPr id="50" name="Google Shape;50;p4"/>
          <p:cNvSpPr/>
          <p:nvPr/>
        </p:nvSpPr>
        <p:spPr>
          <a:xfrm flipH="1">
            <a:off x="3582600" y="1550700"/>
            <a:ext cx="5561400" cy="3592800"/>
          </a:xfrm>
          <a:prstGeom prst="rtTriangle">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1" name="Google Shape;51;p4"/>
          <p:cNvSpPr/>
          <p:nvPr/>
        </p:nvSpPr>
        <p:spPr>
          <a:xfrm>
            <a:off x="31" y="2824500"/>
            <a:ext cx="7370400" cy="2319000"/>
          </a:xfrm>
          <a:prstGeom prst="rtTriangle">
            <a:avLst/>
          </a:pr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2" name="Google Shape;52;p4"/>
          <p:cNvSpPr/>
          <p:nvPr/>
        </p:nvSpPr>
        <p:spPr>
          <a:xfrm>
            <a:off x="203225" y="206250"/>
            <a:ext cx="8737500" cy="4731000"/>
          </a:xfrm>
          <a:prstGeom prst="rect">
            <a:avLst/>
          </a:prstGeom>
          <a:solidFill>
            <a:schemeClr val="dk1"/>
          </a:solidFill>
          <a:ln>
            <a:noFill/>
          </a:ln>
          <a:effectLst>
            <a:outerShdw blurRad="228600" sx="101000" rotWithShape="0" algn="ctr" sy="101000">
              <a:srgbClr val="000000">
                <a:alpha val="40000"/>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3" name="Google Shape;53;p4"/>
          <p:cNvSpPr txBox="1"/>
          <p:nvPr>
            <p:ph type="title"/>
          </p:nvPr>
        </p:nvSpPr>
        <p:spPr>
          <a:xfrm>
            <a:off x="819150" y="845600"/>
            <a:ext cx="7505700" cy="954600"/>
          </a:xfrm>
          <a:prstGeom prst="rect">
            <a:avLst/>
          </a:prstGeom>
        </p:spPr>
        <p:txBody>
          <a:bodyPr anchorCtr="0" anchor="t" bIns="91425" lIns="91425" spcFirstLastPara="1" rIns="91425" wrap="square" tIns="91425">
            <a:normAutofit/>
          </a:bodyPr>
          <a:lstStyle>
            <a:lvl1pPr lvl="0">
              <a:spcBef>
                <a:spcPts val="0"/>
              </a:spcBef>
              <a:spcAft>
                <a:spcPts val="0"/>
              </a:spcAft>
              <a:buSzPts val="3000"/>
              <a:buNone/>
              <a:defRPr sz="3000"/>
            </a:lvl1pPr>
            <a:lvl2pPr lvl="1">
              <a:spcBef>
                <a:spcPts val="0"/>
              </a:spcBef>
              <a:spcAft>
                <a:spcPts val="0"/>
              </a:spcAft>
              <a:buSzPts val="3000"/>
              <a:buNone/>
              <a:defRPr sz="3000"/>
            </a:lvl2pPr>
            <a:lvl3pPr lvl="2">
              <a:spcBef>
                <a:spcPts val="0"/>
              </a:spcBef>
              <a:spcAft>
                <a:spcPts val="0"/>
              </a:spcAft>
              <a:buSzPts val="3000"/>
              <a:buNone/>
              <a:defRPr sz="3000"/>
            </a:lvl3pPr>
            <a:lvl4pPr lvl="3">
              <a:spcBef>
                <a:spcPts val="0"/>
              </a:spcBef>
              <a:spcAft>
                <a:spcPts val="0"/>
              </a:spcAft>
              <a:buSzPts val="3000"/>
              <a:buNone/>
              <a:defRPr sz="3000"/>
            </a:lvl4pPr>
            <a:lvl5pPr lvl="4">
              <a:spcBef>
                <a:spcPts val="0"/>
              </a:spcBef>
              <a:spcAft>
                <a:spcPts val="0"/>
              </a:spcAft>
              <a:buSzPts val="3000"/>
              <a:buNone/>
              <a:defRPr sz="3000"/>
            </a:lvl5pPr>
            <a:lvl6pPr lvl="5">
              <a:spcBef>
                <a:spcPts val="0"/>
              </a:spcBef>
              <a:spcAft>
                <a:spcPts val="0"/>
              </a:spcAft>
              <a:buSzPts val="3000"/>
              <a:buNone/>
              <a:defRPr sz="3000"/>
            </a:lvl6pPr>
            <a:lvl7pPr lvl="6">
              <a:spcBef>
                <a:spcPts val="0"/>
              </a:spcBef>
              <a:spcAft>
                <a:spcPts val="0"/>
              </a:spcAft>
              <a:buSzPts val="3000"/>
              <a:buNone/>
              <a:defRPr sz="3000"/>
            </a:lvl7pPr>
            <a:lvl8pPr lvl="7">
              <a:spcBef>
                <a:spcPts val="0"/>
              </a:spcBef>
              <a:spcAft>
                <a:spcPts val="0"/>
              </a:spcAft>
              <a:buSzPts val="3000"/>
              <a:buNone/>
              <a:defRPr sz="3000"/>
            </a:lvl8pPr>
            <a:lvl9pPr lvl="8">
              <a:spcBef>
                <a:spcPts val="0"/>
              </a:spcBef>
              <a:spcAft>
                <a:spcPts val="0"/>
              </a:spcAft>
              <a:buSzPts val="3000"/>
              <a:buNone/>
              <a:defRPr sz="3000"/>
            </a:lvl9pPr>
          </a:lstStyle>
          <a:p/>
        </p:txBody>
      </p:sp>
      <p:sp>
        <p:nvSpPr>
          <p:cNvPr id="54" name="Google Shape;54;p4"/>
          <p:cNvSpPr txBox="1"/>
          <p:nvPr>
            <p:ph idx="1" type="body"/>
          </p:nvPr>
        </p:nvSpPr>
        <p:spPr>
          <a:xfrm>
            <a:off x="819150" y="1990725"/>
            <a:ext cx="7505700" cy="2448000"/>
          </a:xfrm>
          <a:prstGeom prst="rect">
            <a:avLst/>
          </a:prstGeom>
        </p:spPr>
        <p:txBody>
          <a:bodyPr anchorCtr="0" anchor="t" bIns="91425" lIns="91425" spcFirstLastPara="1" rIns="91425" wrap="square" tIns="91425">
            <a:normAutofit/>
          </a:bodyPr>
          <a:lstStyle>
            <a:lvl1pPr indent="-311150" lvl="0" marL="457200">
              <a:spcBef>
                <a:spcPts val="0"/>
              </a:spcBef>
              <a:spcAft>
                <a:spcPts val="0"/>
              </a:spcAft>
              <a:buSzPts val="1300"/>
              <a:buChar char="●"/>
              <a:defRPr/>
            </a:lvl1pPr>
            <a:lvl2pPr indent="-298450" lvl="1" marL="914400">
              <a:spcBef>
                <a:spcPts val="0"/>
              </a:spcBef>
              <a:spcAft>
                <a:spcPts val="0"/>
              </a:spcAft>
              <a:buSzPts val="1100"/>
              <a:buChar char="○"/>
              <a:defRPr/>
            </a:lvl2pPr>
            <a:lvl3pPr indent="-298450" lvl="2" marL="1371600">
              <a:spcBef>
                <a:spcPts val="0"/>
              </a:spcBef>
              <a:spcAft>
                <a:spcPts val="0"/>
              </a:spcAft>
              <a:buSzPts val="1100"/>
              <a:buChar char="■"/>
              <a:defRPr/>
            </a:lvl3pPr>
            <a:lvl4pPr indent="-298450" lvl="3" marL="1828800">
              <a:spcBef>
                <a:spcPts val="0"/>
              </a:spcBef>
              <a:spcAft>
                <a:spcPts val="0"/>
              </a:spcAft>
              <a:buSzPts val="1100"/>
              <a:buChar char="●"/>
              <a:defRPr/>
            </a:lvl4pPr>
            <a:lvl5pPr indent="-298450" lvl="4" marL="2286000">
              <a:spcBef>
                <a:spcPts val="0"/>
              </a:spcBef>
              <a:spcAft>
                <a:spcPts val="0"/>
              </a:spcAft>
              <a:buSzPts val="1100"/>
              <a:buChar char="○"/>
              <a:defRPr/>
            </a:lvl5pPr>
            <a:lvl6pPr indent="-298450" lvl="5" marL="2743200">
              <a:spcBef>
                <a:spcPts val="0"/>
              </a:spcBef>
              <a:spcAft>
                <a:spcPts val="0"/>
              </a:spcAft>
              <a:buSzPts val="1100"/>
              <a:buChar char="■"/>
              <a:defRPr/>
            </a:lvl6pPr>
            <a:lvl7pPr indent="-298450" lvl="6" marL="3200400">
              <a:spcBef>
                <a:spcPts val="0"/>
              </a:spcBef>
              <a:spcAft>
                <a:spcPts val="0"/>
              </a:spcAft>
              <a:buSzPts val="1100"/>
              <a:buChar char="●"/>
              <a:defRPr/>
            </a:lvl7pPr>
            <a:lvl8pPr indent="-298450" lvl="7" marL="3657600">
              <a:spcBef>
                <a:spcPts val="0"/>
              </a:spcBef>
              <a:spcAft>
                <a:spcPts val="0"/>
              </a:spcAft>
              <a:buSzPts val="1100"/>
              <a:buChar char="○"/>
              <a:defRPr/>
            </a:lvl8pPr>
            <a:lvl9pPr indent="-298450" lvl="8" marL="4114800">
              <a:spcBef>
                <a:spcPts val="0"/>
              </a:spcBef>
              <a:spcAft>
                <a:spcPts val="0"/>
              </a:spcAft>
              <a:buSzPts val="1100"/>
              <a:buChar char="■"/>
              <a:defRPr/>
            </a:lvl9pPr>
          </a:lstStyle>
          <a:p/>
        </p:txBody>
      </p:sp>
      <p:sp>
        <p:nvSpPr>
          <p:cNvPr id="55" name="Google Shape;55;p4"/>
          <p:cNvSpPr txBox="1"/>
          <p:nvPr>
            <p:ph idx="12" type="sldNum"/>
          </p:nvPr>
        </p:nvSpPr>
        <p:spPr>
          <a:xfrm>
            <a:off x="8390734" y="4543668"/>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s-419"/>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bg>
      <p:bgPr>
        <a:solidFill>
          <a:schemeClr val="dk2"/>
        </a:solidFill>
      </p:bgPr>
    </p:bg>
    <p:spTree>
      <p:nvGrpSpPr>
        <p:cNvPr id="56" name="Shape 56"/>
        <p:cNvGrpSpPr/>
        <p:nvPr/>
      </p:nvGrpSpPr>
      <p:grpSpPr>
        <a:xfrm>
          <a:off x="0" y="0"/>
          <a:ext cx="0" cy="0"/>
          <a:chOff x="0" y="0"/>
          <a:chExt cx="0" cy="0"/>
        </a:xfrm>
      </p:grpSpPr>
      <p:sp>
        <p:nvSpPr>
          <p:cNvPr id="57" name="Google Shape;57;p5"/>
          <p:cNvSpPr/>
          <p:nvPr/>
        </p:nvSpPr>
        <p:spPr>
          <a:xfrm flipH="1">
            <a:off x="3582600" y="1550700"/>
            <a:ext cx="5561400" cy="3592800"/>
          </a:xfrm>
          <a:prstGeom prst="rtTriangle">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8" name="Google Shape;58;p5"/>
          <p:cNvSpPr/>
          <p:nvPr/>
        </p:nvSpPr>
        <p:spPr>
          <a:xfrm>
            <a:off x="31" y="2824500"/>
            <a:ext cx="7370400" cy="2319000"/>
          </a:xfrm>
          <a:prstGeom prst="rtTriangle">
            <a:avLst/>
          </a:pr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9" name="Google Shape;59;p5"/>
          <p:cNvSpPr/>
          <p:nvPr/>
        </p:nvSpPr>
        <p:spPr>
          <a:xfrm>
            <a:off x="203225" y="206250"/>
            <a:ext cx="8737500" cy="4731000"/>
          </a:xfrm>
          <a:prstGeom prst="rect">
            <a:avLst/>
          </a:prstGeom>
          <a:solidFill>
            <a:schemeClr val="dk1"/>
          </a:solidFill>
          <a:ln>
            <a:noFill/>
          </a:ln>
          <a:effectLst>
            <a:outerShdw blurRad="228600" sx="101000" rotWithShape="0" algn="ctr" sy="101000">
              <a:srgbClr val="000000">
                <a:alpha val="40000"/>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0" name="Google Shape;60;p5"/>
          <p:cNvSpPr txBox="1"/>
          <p:nvPr>
            <p:ph type="title"/>
          </p:nvPr>
        </p:nvSpPr>
        <p:spPr>
          <a:xfrm>
            <a:off x="819150" y="845600"/>
            <a:ext cx="7505700" cy="954600"/>
          </a:xfrm>
          <a:prstGeom prst="rect">
            <a:avLst/>
          </a:prstGeom>
        </p:spPr>
        <p:txBody>
          <a:bodyPr anchorCtr="0" anchor="t" bIns="91425" lIns="91425" spcFirstLastPara="1" rIns="91425" wrap="square" tIns="91425">
            <a:normAutofit/>
          </a:bodyPr>
          <a:lstStyle>
            <a:lvl1pPr lvl="0">
              <a:spcBef>
                <a:spcPts val="0"/>
              </a:spcBef>
              <a:spcAft>
                <a:spcPts val="0"/>
              </a:spcAft>
              <a:buSzPts val="3000"/>
              <a:buNone/>
              <a:defRPr sz="3000"/>
            </a:lvl1pPr>
            <a:lvl2pPr lvl="1">
              <a:spcBef>
                <a:spcPts val="0"/>
              </a:spcBef>
              <a:spcAft>
                <a:spcPts val="0"/>
              </a:spcAft>
              <a:buSzPts val="3000"/>
              <a:buNone/>
              <a:defRPr sz="3000"/>
            </a:lvl2pPr>
            <a:lvl3pPr lvl="2">
              <a:spcBef>
                <a:spcPts val="0"/>
              </a:spcBef>
              <a:spcAft>
                <a:spcPts val="0"/>
              </a:spcAft>
              <a:buSzPts val="3000"/>
              <a:buNone/>
              <a:defRPr sz="3000"/>
            </a:lvl3pPr>
            <a:lvl4pPr lvl="3">
              <a:spcBef>
                <a:spcPts val="0"/>
              </a:spcBef>
              <a:spcAft>
                <a:spcPts val="0"/>
              </a:spcAft>
              <a:buSzPts val="3000"/>
              <a:buNone/>
              <a:defRPr sz="3000"/>
            </a:lvl4pPr>
            <a:lvl5pPr lvl="4">
              <a:spcBef>
                <a:spcPts val="0"/>
              </a:spcBef>
              <a:spcAft>
                <a:spcPts val="0"/>
              </a:spcAft>
              <a:buSzPts val="3000"/>
              <a:buNone/>
              <a:defRPr sz="3000"/>
            </a:lvl5pPr>
            <a:lvl6pPr lvl="5">
              <a:spcBef>
                <a:spcPts val="0"/>
              </a:spcBef>
              <a:spcAft>
                <a:spcPts val="0"/>
              </a:spcAft>
              <a:buSzPts val="3000"/>
              <a:buNone/>
              <a:defRPr sz="3000"/>
            </a:lvl6pPr>
            <a:lvl7pPr lvl="6">
              <a:spcBef>
                <a:spcPts val="0"/>
              </a:spcBef>
              <a:spcAft>
                <a:spcPts val="0"/>
              </a:spcAft>
              <a:buSzPts val="3000"/>
              <a:buNone/>
              <a:defRPr sz="3000"/>
            </a:lvl7pPr>
            <a:lvl8pPr lvl="7">
              <a:spcBef>
                <a:spcPts val="0"/>
              </a:spcBef>
              <a:spcAft>
                <a:spcPts val="0"/>
              </a:spcAft>
              <a:buSzPts val="3000"/>
              <a:buNone/>
              <a:defRPr sz="3000"/>
            </a:lvl8pPr>
            <a:lvl9pPr lvl="8">
              <a:spcBef>
                <a:spcPts val="0"/>
              </a:spcBef>
              <a:spcAft>
                <a:spcPts val="0"/>
              </a:spcAft>
              <a:buSzPts val="3000"/>
              <a:buNone/>
              <a:defRPr sz="3000"/>
            </a:lvl9pPr>
          </a:lstStyle>
          <a:p/>
        </p:txBody>
      </p:sp>
      <p:sp>
        <p:nvSpPr>
          <p:cNvPr id="61" name="Google Shape;61;p5"/>
          <p:cNvSpPr txBox="1"/>
          <p:nvPr>
            <p:ph idx="1" type="body"/>
          </p:nvPr>
        </p:nvSpPr>
        <p:spPr>
          <a:xfrm>
            <a:off x="819150" y="1990725"/>
            <a:ext cx="3686100" cy="2448000"/>
          </a:xfrm>
          <a:prstGeom prst="rect">
            <a:avLst/>
          </a:prstGeom>
        </p:spPr>
        <p:txBody>
          <a:bodyPr anchorCtr="0" anchor="t" bIns="91425" lIns="91425" spcFirstLastPara="1" rIns="91425" wrap="square" tIns="91425">
            <a:normAutofit/>
          </a:bodyPr>
          <a:lstStyle>
            <a:lvl1pPr indent="-311150" lvl="0" marL="457200">
              <a:spcBef>
                <a:spcPts val="0"/>
              </a:spcBef>
              <a:spcAft>
                <a:spcPts val="0"/>
              </a:spcAft>
              <a:buSzPts val="1300"/>
              <a:buChar char="●"/>
              <a:defRPr/>
            </a:lvl1pPr>
            <a:lvl2pPr indent="-298450" lvl="1" marL="914400">
              <a:spcBef>
                <a:spcPts val="0"/>
              </a:spcBef>
              <a:spcAft>
                <a:spcPts val="0"/>
              </a:spcAft>
              <a:buSzPts val="1100"/>
              <a:buChar char="○"/>
              <a:defRPr/>
            </a:lvl2pPr>
            <a:lvl3pPr indent="-298450" lvl="2" marL="1371600">
              <a:spcBef>
                <a:spcPts val="0"/>
              </a:spcBef>
              <a:spcAft>
                <a:spcPts val="0"/>
              </a:spcAft>
              <a:buSzPts val="1100"/>
              <a:buChar char="■"/>
              <a:defRPr/>
            </a:lvl3pPr>
            <a:lvl4pPr indent="-298450" lvl="3" marL="1828800">
              <a:spcBef>
                <a:spcPts val="0"/>
              </a:spcBef>
              <a:spcAft>
                <a:spcPts val="0"/>
              </a:spcAft>
              <a:buSzPts val="1100"/>
              <a:buChar char="●"/>
              <a:defRPr/>
            </a:lvl4pPr>
            <a:lvl5pPr indent="-298450" lvl="4" marL="2286000">
              <a:spcBef>
                <a:spcPts val="0"/>
              </a:spcBef>
              <a:spcAft>
                <a:spcPts val="0"/>
              </a:spcAft>
              <a:buSzPts val="1100"/>
              <a:buChar char="○"/>
              <a:defRPr/>
            </a:lvl5pPr>
            <a:lvl6pPr indent="-298450" lvl="5" marL="2743200">
              <a:spcBef>
                <a:spcPts val="0"/>
              </a:spcBef>
              <a:spcAft>
                <a:spcPts val="0"/>
              </a:spcAft>
              <a:buSzPts val="1100"/>
              <a:buChar char="■"/>
              <a:defRPr/>
            </a:lvl6pPr>
            <a:lvl7pPr indent="-298450" lvl="6" marL="3200400">
              <a:spcBef>
                <a:spcPts val="0"/>
              </a:spcBef>
              <a:spcAft>
                <a:spcPts val="0"/>
              </a:spcAft>
              <a:buSzPts val="1100"/>
              <a:buChar char="●"/>
              <a:defRPr/>
            </a:lvl7pPr>
            <a:lvl8pPr indent="-298450" lvl="7" marL="3657600">
              <a:spcBef>
                <a:spcPts val="0"/>
              </a:spcBef>
              <a:spcAft>
                <a:spcPts val="0"/>
              </a:spcAft>
              <a:buSzPts val="1100"/>
              <a:buChar char="○"/>
              <a:defRPr/>
            </a:lvl8pPr>
            <a:lvl9pPr indent="-298450" lvl="8" marL="4114800">
              <a:spcBef>
                <a:spcPts val="0"/>
              </a:spcBef>
              <a:spcAft>
                <a:spcPts val="0"/>
              </a:spcAft>
              <a:buSzPts val="1100"/>
              <a:buChar char="■"/>
              <a:defRPr/>
            </a:lvl9pPr>
          </a:lstStyle>
          <a:p/>
        </p:txBody>
      </p:sp>
      <p:sp>
        <p:nvSpPr>
          <p:cNvPr id="62" name="Google Shape;62;p5"/>
          <p:cNvSpPr txBox="1"/>
          <p:nvPr>
            <p:ph idx="2" type="body"/>
          </p:nvPr>
        </p:nvSpPr>
        <p:spPr>
          <a:xfrm>
            <a:off x="4638675" y="1990725"/>
            <a:ext cx="3686100" cy="2448000"/>
          </a:xfrm>
          <a:prstGeom prst="rect">
            <a:avLst/>
          </a:prstGeom>
        </p:spPr>
        <p:txBody>
          <a:bodyPr anchorCtr="0" anchor="t" bIns="91425" lIns="91425" spcFirstLastPara="1" rIns="91425" wrap="square" tIns="91425">
            <a:normAutofit/>
          </a:bodyPr>
          <a:lstStyle>
            <a:lvl1pPr indent="-311150" lvl="0" marL="457200">
              <a:spcBef>
                <a:spcPts val="0"/>
              </a:spcBef>
              <a:spcAft>
                <a:spcPts val="0"/>
              </a:spcAft>
              <a:buSzPts val="1300"/>
              <a:buChar char="●"/>
              <a:defRPr/>
            </a:lvl1pPr>
            <a:lvl2pPr indent="-298450" lvl="1" marL="914400">
              <a:spcBef>
                <a:spcPts val="0"/>
              </a:spcBef>
              <a:spcAft>
                <a:spcPts val="0"/>
              </a:spcAft>
              <a:buSzPts val="1100"/>
              <a:buChar char="○"/>
              <a:defRPr/>
            </a:lvl2pPr>
            <a:lvl3pPr indent="-298450" lvl="2" marL="1371600">
              <a:spcBef>
                <a:spcPts val="0"/>
              </a:spcBef>
              <a:spcAft>
                <a:spcPts val="0"/>
              </a:spcAft>
              <a:buSzPts val="1100"/>
              <a:buChar char="■"/>
              <a:defRPr/>
            </a:lvl3pPr>
            <a:lvl4pPr indent="-298450" lvl="3" marL="1828800">
              <a:spcBef>
                <a:spcPts val="0"/>
              </a:spcBef>
              <a:spcAft>
                <a:spcPts val="0"/>
              </a:spcAft>
              <a:buSzPts val="1100"/>
              <a:buChar char="●"/>
              <a:defRPr/>
            </a:lvl4pPr>
            <a:lvl5pPr indent="-298450" lvl="4" marL="2286000">
              <a:spcBef>
                <a:spcPts val="0"/>
              </a:spcBef>
              <a:spcAft>
                <a:spcPts val="0"/>
              </a:spcAft>
              <a:buSzPts val="1100"/>
              <a:buChar char="○"/>
              <a:defRPr/>
            </a:lvl5pPr>
            <a:lvl6pPr indent="-298450" lvl="5" marL="2743200">
              <a:spcBef>
                <a:spcPts val="0"/>
              </a:spcBef>
              <a:spcAft>
                <a:spcPts val="0"/>
              </a:spcAft>
              <a:buSzPts val="1100"/>
              <a:buChar char="■"/>
              <a:defRPr/>
            </a:lvl6pPr>
            <a:lvl7pPr indent="-298450" lvl="6" marL="3200400">
              <a:spcBef>
                <a:spcPts val="0"/>
              </a:spcBef>
              <a:spcAft>
                <a:spcPts val="0"/>
              </a:spcAft>
              <a:buSzPts val="1100"/>
              <a:buChar char="●"/>
              <a:defRPr/>
            </a:lvl7pPr>
            <a:lvl8pPr indent="-298450" lvl="7" marL="3657600">
              <a:spcBef>
                <a:spcPts val="0"/>
              </a:spcBef>
              <a:spcAft>
                <a:spcPts val="0"/>
              </a:spcAft>
              <a:buSzPts val="1100"/>
              <a:buChar char="○"/>
              <a:defRPr/>
            </a:lvl8pPr>
            <a:lvl9pPr indent="-298450" lvl="8" marL="4114800">
              <a:spcBef>
                <a:spcPts val="0"/>
              </a:spcBef>
              <a:spcAft>
                <a:spcPts val="0"/>
              </a:spcAft>
              <a:buSzPts val="1100"/>
              <a:buChar char="■"/>
              <a:defRPr/>
            </a:lvl9pPr>
          </a:lstStyle>
          <a:p/>
        </p:txBody>
      </p:sp>
      <p:sp>
        <p:nvSpPr>
          <p:cNvPr id="63" name="Google Shape;63;p5"/>
          <p:cNvSpPr txBox="1"/>
          <p:nvPr>
            <p:ph idx="12" type="sldNum"/>
          </p:nvPr>
        </p:nvSpPr>
        <p:spPr>
          <a:xfrm>
            <a:off x="8390734" y="4543668"/>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s-419"/>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bg>
      <p:bgPr>
        <a:solidFill>
          <a:schemeClr val="dk2"/>
        </a:solidFill>
      </p:bgPr>
    </p:bg>
    <p:spTree>
      <p:nvGrpSpPr>
        <p:cNvPr id="64" name="Shape 64"/>
        <p:cNvGrpSpPr/>
        <p:nvPr/>
      </p:nvGrpSpPr>
      <p:grpSpPr>
        <a:xfrm>
          <a:off x="0" y="0"/>
          <a:ext cx="0" cy="0"/>
          <a:chOff x="0" y="0"/>
          <a:chExt cx="0" cy="0"/>
        </a:xfrm>
      </p:grpSpPr>
      <p:sp>
        <p:nvSpPr>
          <p:cNvPr id="65" name="Google Shape;65;p6"/>
          <p:cNvSpPr/>
          <p:nvPr/>
        </p:nvSpPr>
        <p:spPr>
          <a:xfrm flipH="1">
            <a:off x="3582600" y="1550700"/>
            <a:ext cx="5561400" cy="3592800"/>
          </a:xfrm>
          <a:prstGeom prst="rtTriangle">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6" name="Google Shape;66;p6"/>
          <p:cNvSpPr/>
          <p:nvPr/>
        </p:nvSpPr>
        <p:spPr>
          <a:xfrm>
            <a:off x="31" y="2824500"/>
            <a:ext cx="7370400" cy="2319000"/>
          </a:xfrm>
          <a:prstGeom prst="rtTriangle">
            <a:avLst/>
          </a:pr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7" name="Google Shape;67;p6"/>
          <p:cNvSpPr/>
          <p:nvPr/>
        </p:nvSpPr>
        <p:spPr>
          <a:xfrm>
            <a:off x="203225" y="206250"/>
            <a:ext cx="8737500" cy="4731000"/>
          </a:xfrm>
          <a:prstGeom prst="rect">
            <a:avLst/>
          </a:prstGeom>
          <a:solidFill>
            <a:schemeClr val="dk1"/>
          </a:solidFill>
          <a:ln>
            <a:noFill/>
          </a:ln>
          <a:effectLst>
            <a:outerShdw blurRad="228600" sx="101000" rotWithShape="0" algn="ctr" sy="101000">
              <a:srgbClr val="000000">
                <a:alpha val="40000"/>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8" name="Google Shape;68;p6"/>
          <p:cNvSpPr txBox="1"/>
          <p:nvPr>
            <p:ph type="title"/>
          </p:nvPr>
        </p:nvSpPr>
        <p:spPr>
          <a:xfrm>
            <a:off x="819150" y="845600"/>
            <a:ext cx="7505700" cy="954600"/>
          </a:xfrm>
          <a:prstGeom prst="rect">
            <a:avLst/>
          </a:prstGeom>
        </p:spPr>
        <p:txBody>
          <a:bodyPr anchorCtr="0" anchor="t" bIns="91425" lIns="91425" spcFirstLastPara="1" rIns="91425" wrap="square" tIns="91425">
            <a:normAutofit/>
          </a:bodyPr>
          <a:lstStyle>
            <a:lvl1pPr lvl="0">
              <a:spcBef>
                <a:spcPts val="0"/>
              </a:spcBef>
              <a:spcAft>
                <a:spcPts val="0"/>
              </a:spcAft>
              <a:buSzPts val="3000"/>
              <a:buNone/>
              <a:defRPr sz="3000"/>
            </a:lvl1pPr>
            <a:lvl2pPr lvl="1">
              <a:spcBef>
                <a:spcPts val="0"/>
              </a:spcBef>
              <a:spcAft>
                <a:spcPts val="0"/>
              </a:spcAft>
              <a:buSzPts val="3000"/>
              <a:buNone/>
              <a:defRPr sz="3000"/>
            </a:lvl2pPr>
            <a:lvl3pPr lvl="2">
              <a:spcBef>
                <a:spcPts val="0"/>
              </a:spcBef>
              <a:spcAft>
                <a:spcPts val="0"/>
              </a:spcAft>
              <a:buSzPts val="3000"/>
              <a:buNone/>
              <a:defRPr sz="3000"/>
            </a:lvl3pPr>
            <a:lvl4pPr lvl="3">
              <a:spcBef>
                <a:spcPts val="0"/>
              </a:spcBef>
              <a:spcAft>
                <a:spcPts val="0"/>
              </a:spcAft>
              <a:buSzPts val="3000"/>
              <a:buNone/>
              <a:defRPr sz="3000"/>
            </a:lvl4pPr>
            <a:lvl5pPr lvl="4">
              <a:spcBef>
                <a:spcPts val="0"/>
              </a:spcBef>
              <a:spcAft>
                <a:spcPts val="0"/>
              </a:spcAft>
              <a:buSzPts val="3000"/>
              <a:buNone/>
              <a:defRPr sz="3000"/>
            </a:lvl5pPr>
            <a:lvl6pPr lvl="5">
              <a:spcBef>
                <a:spcPts val="0"/>
              </a:spcBef>
              <a:spcAft>
                <a:spcPts val="0"/>
              </a:spcAft>
              <a:buSzPts val="3000"/>
              <a:buNone/>
              <a:defRPr sz="3000"/>
            </a:lvl6pPr>
            <a:lvl7pPr lvl="6">
              <a:spcBef>
                <a:spcPts val="0"/>
              </a:spcBef>
              <a:spcAft>
                <a:spcPts val="0"/>
              </a:spcAft>
              <a:buSzPts val="3000"/>
              <a:buNone/>
              <a:defRPr sz="3000"/>
            </a:lvl7pPr>
            <a:lvl8pPr lvl="7">
              <a:spcBef>
                <a:spcPts val="0"/>
              </a:spcBef>
              <a:spcAft>
                <a:spcPts val="0"/>
              </a:spcAft>
              <a:buSzPts val="3000"/>
              <a:buNone/>
              <a:defRPr sz="3000"/>
            </a:lvl8pPr>
            <a:lvl9pPr lvl="8">
              <a:spcBef>
                <a:spcPts val="0"/>
              </a:spcBef>
              <a:spcAft>
                <a:spcPts val="0"/>
              </a:spcAft>
              <a:buSzPts val="3000"/>
              <a:buNone/>
              <a:defRPr sz="3000"/>
            </a:lvl9pPr>
          </a:lstStyle>
          <a:p/>
        </p:txBody>
      </p:sp>
      <p:sp>
        <p:nvSpPr>
          <p:cNvPr id="69" name="Google Shape;69;p6"/>
          <p:cNvSpPr txBox="1"/>
          <p:nvPr>
            <p:ph idx="12" type="sldNum"/>
          </p:nvPr>
        </p:nvSpPr>
        <p:spPr>
          <a:xfrm>
            <a:off x="8390734" y="4543668"/>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s-419"/>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bg>
      <p:bgPr>
        <a:solidFill>
          <a:schemeClr val="accent3"/>
        </a:solidFill>
      </p:bgPr>
    </p:bg>
    <p:spTree>
      <p:nvGrpSpPr>
        <p:cNvPr id="70" name="Shape 70"/>
        <p:cNvGrpSpPr/>
        <p:nvPr/>
      </p:nvGrpSpPr>
      <p:grpSpPr>
        <a:xfrm>
          <a:off x="0" y="0"/>
          <a:ext cx="0" cy="0"/>
          <a:chOff x="0" y="0"/>
          <a:chExt cx="0" cy="0"/>
        </a:xfrm>
      </p:grpSpPr>
      <p:sp>
        <p:nvSpPr>
          <p:cNvPr id="71" name="Google Shape;71;p7"/>
          <p:cNvSpPr/>
          <p:nvPr/>
        </p:nvSpPr>
        <p:spPr>
          <a:xfrm flipH="1">
            <a:off x="3582600" y="1550700"/>
            <a:ext cx="5561400" cy="3592800"/>
          </a:xfrm>
          <a:prstGeom prst="rtTriangle">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2" name="Google Shape;72;p7"/>
          <p:cNvSpPr/>
          <p:nvPr/>
        </p:nvSpPr>
        <p:spPr>
          <a:xfrm>
            <a:off x="31" y="2824500"/>
            <a:ext cx="7370400" cy="2319000"/>
          </a:xfrm>
          <a:prstGeom prst="rtTriangle">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3" name="Google Shape;73;p7"/>
          <p:cNvSpPr/>
          <p:nvPr/>
        </p:nvSpPr>
        <p:spPr>
          <a:xfrm>
            <a:off x="203225" y="206250"/>
            <a:ext cx="8737500" cy="4731000"/>
          </a:xfrm>
          <a:prstGeom prst="rect">
            <a:avLst/>
          </a:prstGeom>
          <a:solidFill>
            <a:schemeClr val="dk1"/>
          </a:solidFill>
          <a:ln>
            <a:noFill/>
          </a:ln>
          <a:effectLst>
            <a:outerShdw blurRad="228600" sx="101000" rotWithShape="0" algn="ctr" sy="101000">
              <a:srgbClr val="000000">
                <a:alpha val="40000"/>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4" name="Google Shape;74;p7"/>
          <p:cNvSpPr txBox="1"/>
          <p:nvPr>
            <p:ph type="title"/>
          </p:nvPr>
        </p:nvSpPr>
        <p:spPr>
          <a:xfrm>
            <a:off x="819150" y="845600"/>
            <a:ext cx="3709200" cy="1383000"/>
          </a:xfrm>
          <a:prstGeom prst="rect">
            <a:avLst/>
          </a:prstGeom>
        </p:spPr>
        <p:txBody>
          <a:bodyPr anchorCtr="0" anchor="t" bIns="91425" lIns="91425" spcFirstLastPara="1" rIns="91425" wrap="square" tIns="91425">
            <a:normAutofit/>
          </a:bodyPr>
          <a:lstStyle>
            <a:lvl1pPr lvl="0">
              <a:spcBef>
                <a:spcPts val="0"/>
              </a:spcBef>
              <a:spcAft>
                <a:spcPts val="0"/>
              </a:spcAft>
              <a:buSzPts val="3000"/>
              <a:buNone/>
              <a:defRPr sz="3000"/>
            </a:lvl1pPr>
            <a:lvl2pPr lvl="1">
              <a:spcBef>
                <a:spcPts val="0"/>
              </a:spcBef>
              <a:spcAft>
                <a:spcPts val="0"/>
              </a:spcAft>
              <a:buSzPts val="3000"/>
              <a:buNone/>
              <a:defRPr sz="3000"/>
            </a:lvl2pPr>
            <a:lvl3pPr lvl="2">
              <a:spcBef>
                <a:spcPts val="0"/>
              </a:spcBef>
              <a:spcAft>
                <a:spcPts val="0"/>
              </a:spcAft>
              <a:buSzPts val="3000"/>
              <a:buNone/>
              <a:defRPr sz="3000"/>
            </a:lvl3pPr>
            <a:lvl4pPr lvl="3">
              <a:spcBef>
                <a:spcPts val="0"/>
              </a:spcBef>
              <a:spcAft>
                <a:spcPts val="0"/>
              </a:spcAft>
              <a:buSzPts val="3000"/>
              <a:buNone/>
              <a:defRPr sz="3000"/>
            </a:lvl4pPr>
            <a:lvl5pPr lvl="4">
              <a:spcBef>
                <a:spcPts val="0"/>
              </a:spcBef>
              <a:spcAft>
                <a:spcPts val="0"/>
              </a:spcAft>
              <a:buSzPts val="3000"/>
              <a:buNone/>
              <a:defRPr sz="3000"/>
            </a:lvl5pPr>
            <a:lvl6pPr lvl="5">
              <a:spcBef>
                <a:spcPts val="0"/>
              </a:spcBef>
              <a:spcAft>
                <a:spcPts val="0"/>
              </a:spcAft>
              <a:buSzPts val="3000"/>
              <a:buNone/>
              <a:defRPr sz="3000"/>
            </a:lvl6pPr>
            <a:lvl7pPr lvl="6">
              <a:spcBef>
                <a:spcPts val="0"/>
              </a:spcBef>
              <a:spcAft>
                <a:spcPts val="0"/>
              </a:spcAft>
              <a:buSzPts val="3000"/>
              <a:buNone/>
              <a:defRPr sz="3000"/>
            </a:lvl7pPr>
            <a:lvl8pPr lvl="7">
              <a:spcBef>
                <a:spcPts val="0"/>
              </a:spcBef>
              <a:spcAft>
                <a:spcPts val="0"/>
              </a:spcAft>
              <a:buSzPts val="3000"/>
              <a:buNone/>
              <a:defRPr sz="3000"/>
            </a:lvl8pPr>
            <a:lvl9pPr lvl="8">
              <a:spcBef>
                <a:spcPts val="0"/>
              </a:spcBef>
              <a:spcAft>
                <a:spcPts val="0"/>
              </a:spcAft>
              <a:buSzPts val="3000"/>
              <a:buNone/>
              <a:defRPr sz="3000"/>
            </a:lvl9pPr>
          </a:lstStyle>
          <a:p/>
        </p:txBody>
      </p:sp>
      <p:sp>
        <p:nvSpPr>
          <p:cNvPr id="75" name="Google Shape;75;p7"/>
          <p:cNvSpPr txBox="1"/>
          <p:nvPr>
            <p:ph idx="1" type="body"/>
          </p:nvPr>
        </p:nvSpPr>
        <p:spPr>
          <a:xfrm>
            <a:off x="830700" y="2319050"/>
            <a:ext cx="3709200" cy="2119800"/>
          </a:xfrm>
          <a:prstGeom prst="rect">
            <a:avLst/>
          </a:prstGeom>
        </p:spPr>
        <p:txBody>
          <a:bodyPr anchorCtr="0" anchor="t" bIns="91425" lIns="91425" spcFirstLastPara="1" rIns="91425" wrap="square" tIns="91425">
            <a:normAutofit/>
          </a:bodyPr>
          <a:lstStyle>
            <a:lvl1pPr indent="-311150" lvl="0" marL="457200">
              <a:spcBef>
                <a:spcPts val="0"/>
              </a:spcBef>
              <a:spcAft>
                <a:spcPts val="0"/>
              </a:spcAft>
              <a:buSzPts val="1300"/>
              <a:buChar char="●"/>
              <a:defRPr/>
            </a:lvl1pPr>
            <a:lvl2pPr indent="-298450" lvl="1" marL="914400">
              <a:spcBef>
                <a:spcPts val="0"/>
              </a:spcBef>
              <a:spcAft>
                <a:spcPts val="0"/>
              </a:spcAft>
              <a:buSzPts val="1100"/>
              <a:buChar char="○"/>
              <a:defRPr/>
            </a:lvl2pPr>
            <a:lvl3pPr indent="-298450" lvl="2" marL="1371600">
              <a:spcBef>
                <a:spcPts val="0"/>
              </a:spcBef>
              <a:spcAft>
                <a:spcPts val="0"/>
              </a:spcAft>
              <a:buSzPts val="1100"/>
              <a:buChar char="■"/>
              <a:defRPr/>
            </a:lvl3pPr>
            <a:lvl4pPr indent="-298450" lvl="3" marL="1828800">
              <a:spcBef>
                <a:spcPts val="0"/>
              </a:spcBef>
              <a:spcAft>
                <a:spcPts val="0"/>
              </a:spcAft>
              <a:buSzPts val="1100"/>
              <a:buChar char="●"/>
              <a:defRPr/>
            </a:lvl4pPr>
            <a:lvl5pPr indent="-298450" lvl="4" marL="2286000">
              <a:spcBef>
                <a:spcPts val="0"/>
              </a:spcBef>
              <a:spcAft>
                <a:spcPts val="0"/>
              </a:spcAft>
              <a:buSzPts val="1100"/>
              <a:buChar char="○"/>
              <a:defRPr/>
            </a:lvl5pPr>
            <a:lvl6pPr indent="-298450" lvl="5" marL="2743200">
              <a:spcBef>
                <a:spcPts val="0"/>
              </a:spcBef>
              <a:spcAft>
                <a:spcPts val="0"/>
              </a:spcAft>
              <a:buSzPts val="1100"/>
              <a:buChar char="■"/>
              <a:defRPr/>
            </a:lvl6pPr>
            <a:lvl7pPr indent="-298450" lvl="6" marL="3200400">
              <a:spcBef>
                <a:spcPts val="0"/>
              </a:spcBef>
              <a:spcAft>
                <a:spcPts val="0"/>
              </a:spcAft>
              <a:buSzPts val="1100"/>
              <a:buChar char="●"/>
              <a:defRPr/>
            </a:lvl7pPr>
            <a:lvl8pPr indent="-298450" lvl="7" marL="3657600">
              <a:spcBef>
                <a:spcPts val="0"/>
              </a:spcBef>
              <a:spcAft>
                <a:spcPts val="0"/>
              </a:spcAft>
              <a:buSzPts val="1100"/>
              <a:buChar char="○"/>
              <a:defRPr/>
            </a:lvl8pPr>
            <a:lvl9pPr indent="-298450" lvl="8" marL="4114800">
              <a:spcBef>
                <a:spcPts val="0"/>
              </a:spcBef>
              <a:spcAft>
                <a:spcPts val="0"/>
              </a:spcAft>
              <a:buSzPts val="1100"/>
              <a:buChar char="■"/>
              <a:defRPr/>
            </a:lvl9pPr>
          </a:lstStyle>
          <a:p/>
        </p:txBody>
      </p:sp>
      <p:sp>
        <p:nvSpPr>
          <p:cNvPr id="76" name="Google Shape;76;p7"/>
          <p:cNvSpPr txBox="1"/>
          <p:nvPr>
            <p:ph idx="12" type="sldNum"/>
          </p:nvPr>
        </p:nvSpPr>
        <p:spPr>
          <a:xfrm>
            <a:off x="8390734" y="4543668"/>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s-419"/>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bg>
      <p:bgPr>
        <a:solidFill>
          <a:schemeClr val="accent1"/>
        </a:solidFill>
      </p:bgPr>
    </p:bg>
    <p:spTree>
      <p:nvGrpSpPr>
        <p:cNvPr id="77" name="Shape 77"/>
        <p:cNvGrpSpPr/>
        <p:nvPr/>
      </p:nvGrpSpPr>
      <p:grpSpPr>
        <a:xfrm>
          <a:off x="0" y="0"/>
          <a:ext cx="0" cy="0"/>
          <a:chOff x="0" y="0"/>
          <a:chExt cx="0" cy="0"/>
        </a:xfrm>
      </p:grpSpPr>
      <p:sp>
        <p:nvSpPr>
          <p:cNvPr id="78" name="Google Shape;78;p8"/>
          <p:cNvSpPr/>
          <p:nvPr/>
        </p:nvSpPr>
        <p:spPr>
          <a:xfrm>
            <a:off x="0" y="2823144"/>
            <a:ext cx="7369200" cy="2316900"/>
          </a:xfrm>
          <a:prstGeom prst="rtTriangle">
            <a:avLst/>
          </a:pr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9" name="Google Shape;79;p8"/>
          <p:cNvSpPr/>
          <p:nvPr/>
        </p:nvSpPr>
        <p:spPr>
          <a:xfrm flipH="1">
            <a:off x="3583210" y="1554113"/>
            <a:ext cx="5560500" cy="3589500"/>
          </a:xfrm>
          <a:prstGeom prst="rtTriangle">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80" name="Google Shape;80;p8"/>
          <p:cNvGrpSpPr/>
          <p:nvPr/>
        </p:nvGrpSpPr>
        <p:grpSpPr>
          <a:xfrm>
            <a:off x="255991" y="-118"/>
            <a:ext cx="2251347" cy="1043408"/>
            <a:chOff x="3961956" y="4383950"/>
            <a:chExt cx="1160548" cy="548700"/>
          </a:xfrm>
        </p:grpSpPr>
        <p:sp>
          <p:nvSpPr>
            <p:cNvPr id="81" name="Google Shape;81;p8"/>
            <p:cNvSpPr/>
            <p:nvPr/>
          </p:nvSpPr>
          <p:spPr>
            <a:xfrm>
              <a:off x="4224904" y="4383950"/>
              <a:ext cx="897600" cy="548700"/>
            </a:xfrm>
            <a:prstGeom prst="parallelogram">
              <a:avLst>
                <a:gd fmla="val 153193" name="adj"/>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2" name="Google Shape;82;p8"/>
            <p:cNvSpPr/>
            <p:nvPr/>
          </p:nvSpPr>
          <p:spPr>
            <a:xfrm>
              <a:off x="4093430" y="4383950"/>
              <a:ext cx="897600" cy="548700"/>
            </a:xfrm>
            <a:prstGeom prst="parallelogram">
              <a:avLst>
                <a:gd fmla="val 153193" name="adj"/>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3" name="Google Shape;83;p8"/>
            <p:cNvSpPr/>
            <p:nvPr/>
          </p:nvSpPr>
          <p:spPr>
            <a:xfrm>
              <a:off x="3961956" y="4383950"/>
              <a:ext cx="897600" cy="548700"/>
            </a:xfrm>
            <a:prstGeom prst="parallelogram">
              <a:avLst>
                <a:gd fmla="val 153193" name="adj"/>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84" name="Google Shape;84;p8"/>
          <p:cNvSpPr/>
          <p:nvPr/>
        </p:nvSpPr>
        <p:spPr>
          <a:xfrm>
            <a:off x="203225" y="206250"/>
            <a:ext cx="8737500" cy="4731000"/>
          </a:xfrm>
          <a:prstGeom prst="rect">
            <a:avLst/>
          </a:prstGeom>
          <a:solidFill>
            <a:schemeClr val="dk1"/>
          </a:solidFill>
          <a:ln>
            <a:noFill/>
          </a:ln>
          <a:effectLst>
            <a:outerShdw blurRad="228600" sx="101000" rotWithShape="0" algn="ctr" sy="101000">
              <a:srgbClr val="000000">
                <a:alpha val="40000"/>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85" name="Google Shape;85;p8"/>
          <p:cNvGrpSpPr/>
          <p:nvPr/>
        </p:nvGrpSpPr>
        <p:grpSpPr>
          <a:xfrm>
            <a:off x="34934" y="4522125"/>
            <a:ext cx="1593306" cy="617072"/>
            <a:chOff x="6917201" y="0"/>
            <a:chExt cx="2227777" cy="863400"/>
          </a:xfrm>
        </p:grpSpPr>
        <p:sp>
          <p:nvSpPr>
            <p:cNvPr id="86" name="Google Shape;86;p8"/>
            <p:cNvSpPr/>
            <p:nvPr/>
          </p:nvSpPr>
          <p:spPr>
            <a:xfrm>
              <a:off x="7641677" y="0"/>
              <a:ext cx="1503300" cy="863400"/>
            </a:xfrm>
            <a:prstGeom prst="parallelogram">
              <a:avLst>
                <a:gd fmla="val 158024" name="adj"/>
              </a:avLst>
            </a:pr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7" name="Google Shape;87;p8"/>
            <p:cNvSpPr/>
            <p:nvPr/>
          </p:nvSpPr>
          <p:spPr>
            <a:xfrm>
              <a:off x="7279439" y="0"/>
              <a:ext cx="1503300" cy="863400"/>
            </a:xfrm>
            <a:prstGeom prst="parallelogram">
              <a:avLst>
                <a:gd fmla="val 158024" name="adj"/>
              </a:avLst>
            </a:pr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8" name="Google Shape;88;p8"/>
            <p:cNvSpPr/>
            <p:nvPr/>
          </p:nvSpPr>
          <p:spPr>
            <a:xfrm>
              <a:off x="6917201" y="0"/>
              <a:ext cx="1503300" cy="863400"/>
            </a:xfrm>
            <a:prstGeom prst="parallelogram">
              <a:avLst>
                <a:gd fmla="val 158024" name="adj"/>
              </a:avLst>
            </a:pr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89" name="Google Shape;89;p8"/>
          <p:cNvGrpSpPr/>
          <p:nvPr/>
        </p:nvGrpSpPr>
        <p:grpSpPr>
          <a:xfrm>
            <a:off x="5886353" y="1243"/>
            <a:ext cx="3257455" cy="1261514"/>
            <a:chOff x="6917201" y="0"/>
            <a:chExt cx="2227777" cy="863400"/>
          </a:xfrm>
        </p:grpSpPr>
        <p:sp>
          <p:nvSpPr>
            <p:cNvPr id="90" name="Google Shape;90;p8"/>
            <p:cNvSpPr/>
            <p:nvPr/>
          </p:nvSpPr>
          <p:spPr>
            <a:xfrm>
              <a:off x="7641677" y="0"/>
              <a:ext cx="1503300" cy="863400"/>
            </a:xfrm>
            <a:prstGeom prst="parallelogram">
              <a:avLst>
                <a:gd fmla="val 158024" name="adj"/>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1" name="Google Shape;91;p8"/>
            <p:cNvSpPr/>
            <p:nvPr/>
          </p:nvSpPr>
          <p:spPr>
            <a:xfrm>
              <a:off x="7279439" y="0"/>
              <a:ext cx="1503300" cy="863400"/>
            </a:xfrm>
            <a:prstGeom prst="parallelogram">
              <a:avLst>
                <a:gd fmla="val 158024" name="adj"/>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2" name="Google Shape;92;p8"/>
            <p:cNvSpPr/>
            <p:nvPr/>
          </p:nvSpPr>
          <p:spPr>
            <a:xfrm>
              <a:off x="6917201" y="0"/>
              <a:ext cx="1503300" cy="863400"/>
            </a:xfrm>
            <a:prstGeom prst="parallelogram">
              <a:avLst>
                <a:gd fmla="val 158024" name="adj"/>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93" name="Google Shape;93;p8"/>
          <p:cNvSpPr txBox="1"/>
          <p:nvPr>
            <p:ph type="title"/>
          </p:nvPr>
        </p:nvSpPr>
        <p:spPr>
          <a:xfrm>
            <a:off x="1393929" y="1301146"/>
            <a:ext cx="6366900" cy="2539200"/>
          </a:xfrm>
          <a:prstGeom prst="rect">
            <a:avLst/>
          </a:prstGeom>
        </p:spPr>
        <p:txBody>
          <a:bodyPr anchorCtr="0" anchor="ctr" bIns="91425" lIns="91425" spcFirstLastPara="1" rIns="91425" wrap="square" tIns="91425">
            <a:normAutofit/>
          </a:bodyPr>
          <a:lstStyle>
            <a:lvl1pPr lvl="0" algn="ctr">
              <a:spcBef>
                <a:spcPts val="0"/>
              </a:spcBef>
              <a:spcAft>
                <a:spcPts val="0"/>
              </a:spcAft>
              <a:buSzPts val="3200"/>
              <a:buNone/>
              <a:defRPr sz="3200"/>
            </a:lvl1pPr>
            <a:lvl2pPr lvl="1" algn="ctr">
              <a:spcBef>
                <a:spcPts val="0"/>
              </a:spcBef>
              <a:spcAft>
                <a:spcPts val="0"/>
              </a:spcAft>
              <a:buSzPts val="3200"/>
              <a:buNone/>
              <a:defRPr sz="3200"/>
            </a:lvl2pPr>
            <a:lvl3pPr lvl="2" algn="ctr">
              <a:spcBef>
                <a:spcPts val="0"/>
              </a:spcBef>
              <a:spcAft>
                <a:spcPts val="0"/>
              </a:spcAft>
              <a:buSzPts val="3200"/>
              <a:buNone/>
              <a:defRPr sz="3200"/>
            </a:lvl3pPr>
            <a:lvl4pPr lvl="3" algn="ctr">
              <a:spcBef>
                <a:spcPts val="0"/>
              </a:spcBef>
              <a:spcAft>
                <a:spcPts val="0"/>
              </a:spcAft>
              <a:buSzPts val="3200"/>
              <a:buNone/>
              <a:defRPr sz="3200"/>
            </a:lvl4pPr>
            <a:lvl5pPr lvl="4" algn="ctr">
              <a:spcBef>
                <a:spcPts val="0"/>
              </a:spcBef>
              <a:spcAft>
                <a:spcPts val="0"/>
              </a:spcAft>
              <a:buSzPts val="3200"/>
              <a:buNone/>
              <a:defRPr sz="3200"/>
            </a:lvl5pPr>
            <a:lvl6pPr lvl="5" algn="ctr">
              <a:spcBef>
                <a:spcPts val="0"/>
              </a:spcBef>
              <a:spcAft>
                <a:spcPts val="0"/>
              </a:spcAft>
              <a:buSzPts val="3200"/>
              <a:buNone/>
              <a:defRPr sz="3200"/>
            </a:lvl6pPr>
            <a:lvl7pPr lvl="6" algn="ctr">
              <a:spcBef>
                <a:spcPts val="0"/>
              </a:spcBef>
              <a:spcAft>
                <a:spcPts val="0"/>
              </a:spcAft>
              <a:buSzPts val="3200"/>
              <a:buNone/>
              <a:defRPr sz="3200"/>
            </a:lvl7pPr>
            <a:lvl8pPr lvl="7" algn="ctr">
              <a:spcBef>
                <a:spcPts val="0"/>
              </a:spcBef>
              <a:spcAft>
                <a:spcPts val="0"/>
              </a:spcAft>
              <a:buSzPts val="3200"/>
              <a:buNone/>
              <a:defRPr sz="3200"/>
            </a:lvl8pPr>
            <a:lvl9pPr lvl="8" algn="ctr">
              <a:spcBef>
                <a:spcPts val="0"/>
              </a:spcBef>
              <a:spcAft>
                <a:spcPts val="0"/>
              </a:spcAft>
              <a:buSzPts val="3200"/>
              <a:buNone/>
              <a:defRPr sz="3200"/>
            </a:lvl9pPr>
          </a:lstStyle>
          <a:p/>
        </p:txBody>
      </p:sp>
      <p:sp>
        <p:nvSpPr>
          <p:cNvPr id="94" name="Google Shape;94;p8"/>
          <p:cNvSpPr txBox="1"/>
          <p:nvPr>
            <p:ph idx="12" type="sldNum"/>
          </p:nvPr>
        </p:nvSpPr>
        <p:spPr>
          <a:xfrm>
            <a:off x="8390734" y="4543668"/>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s-419"/>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bg>
      <p:bgPr>
        <a:solidFill>
          <a:schemeClr val="dk2"/>
        </a:solidFill>
      </p:bgPr>
    </p:bg>
    <p:spTree>
      <p:nvGrpSpPr>
        <p:cNvPr id="95" name="Shape 95"/>
        <p:cNvGrpSpPr/>
        <p:nvPr/>
      </p:nvGrpSpPr>
      <p:grpSpPr>
        <a:xfrm>
          <a:off x="0" y="0"/>
          <a:ext cx="0" cy="0"/>
          <a:chOff x="0" y="0"/>
          <a:chExt cx="0" cy="0"/>
        </a:xfrm>
      </p:grpSpPr>
      <p:sp>
        <p:nvSpPr>
          <p:cNvPr id="96" name="Google Shape;96;p9"/>
          <p:cNvSpPr/>
          <p:nvPr/>
        </p:nvSpPr>
        <p:spPr>
          <a:xfrm flipH="1">
            <a:off x="3582600" y="1550700"/>
            <a:ext cx="5561400" cy="3592800"/>
          </a:xfrm>
          <a:prstGeom prst="rtTriangle">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7" name="Google Shape;97;p9"/>
          <p:cNvSpPr/>
          <p:nvPr/>
        </p:nvSpPr>
        <p:spPr>
          <a:xfrm>
            <a:off x="31" y="2824500"/>
            <a:ext cx="7370400" cy="2319000"/>
          </a:xfrm>
          <a:prstGeom prst="rtTriangle">
            <a:avLst/>
          </a:pr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8" name="Google Shape;98;p9"/>
          <p:cNvSpPr/>
          <p:nvPr/>
        </p:nvSpPr>
        <p:spPr>
          <a:xfrm>
            <a:off x="203225" y="206250"/>
            <a:ext cx="8737500" cy="4731000"/>
          </a:xfrm>
          <a:prstGeom prst="rect">
            <a:avLst/>
          </a:prstGeom>
          <a:solidFill>
            <a:schemeClr val="dk1"/>
          </a:solidFill>
          <a:ln>
            <a:noFill/>
          </a:ln>
          <a:effectLst>
            <a:outerShdw blurRad="228600" sx="101000" rotWithShape="0" algn="ctr" sy="101000">
              <a:srgbClr val="000000">
                <a:alpha val="40000"/>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9" name="Google Shape;99;p9"/>
          <p:cNvSpPr txBox="1"/>
          <p:nvPr>
            <p:ph type="title"/>
          </p:nvPr>
        </p:nvSpPr>
        <p:spPr>
          <a:xfrm>
            <a:off x="819150" y="845600"/>
            <a:ext cx="6424200" cy="705000"/>
          </a:xfrm>
          <a:prstGeom prst="rect">
            <a:avLst/>
          </a:prstGeom>
        </p:spPr>
        <p:txBody>
          <a:bodyPr anchorCtr="0" anchor="t" bIns="91425" lIns="91425" spcFirstLastPara="1" rIns="91425" wrap="square" tIns="91425">
            <a:normAutofit/>
          </a:bodyPr>
          <a:lstStyle>
            <a:lvl1pPr lvl="0">
              <a:spcBef>
                <a:spcPts val="0"/>
              </a:spcBef>
              <a:spcAft>
                <a:spcPts val="0"/>
              </a:spcAft>
              <a:buSzPts val="3000"/>
              <a:buNone/>
              <a:defRPr sz="3000"/>
            </a:lvl1pPr>
            <a:lvl2pPr lvl="1">
              <a:spcBef>
                <a:spcPts val="0"/>
              </a:spcBef>
              <a:spcAft>
                <a:spcPts val="0"/>
              </a:spcAft>
              <a:buSzPts val="3000"/>
              <a:buNone/>
              <a:defRPr sz="3000"/>
            </a:lvl2pPr>
            <a:lvl3pPr lvl="2">
              <a:spcBef>
                <a:spcPts val="0"/>
              </a:spcBef>
              <a:spcAft>
                <a:spcPts val="0"/>
              </a:spcAft>
              <a:buSzPts val="3000"/>
              <a:buNone/>
              <a:defRPr sz="3000"/>
            </a:lvl3pPr>
            <a:lvl4pPr lvl="3">
              <a:spcBef>
                <a:spcPts val="0"/>
              </a:spcBef>
              <a:spcAft>
                <a:spcPts val="0"/>
              </a:spcAft>
              <a:buSzPts val="3000"/>
              <a:buNone/>
              <a:defRPr sz="3000"/>
            </a:lvl4pPr>
            <a:lvl5pPr lvl="4">
              <a:spcBef>
                <a:spcPts val="0"/>
              </a:spcBef>
              <a:spcAft>
                <a:spcPts val="0"/>
              </a:spcAft>
              <a:buSzPts val="3000"/>
              <a:buNone/>
              <a:defRPr sz="3000"/>
            </a:lvl5pPr>
            <a:lvl6pPr lvl="5">
              <a:spcBef>
                <a:spcPts val="0"/>
              </a:spcBef>
              <a:spcAft>
                <a:spcPts val="0"/>
              </a:spcAft>
              <a:buSzPts val="3000"/>
              <a:buNone/>
              <a:defRPr sz="3000"/>
            </a:lvl6pPr>
            <a:lvl7pPr lvl="6">
              <a:spcBef>
                <a:spcPts val="0"/>
              </a:spcBef>
              <a:spcAft>
                <a:spcPts val="0"/>
              </a:spcAft>
              <a:buSzPts val="3000"/>
              <a:buNone/>
              <a:defRPr sz="3000"/>
            </a:lvl7pPr>
            <a:lvl8pPr lvl="7">
              <a:spcBef>
                <a:spcPts val="0"/>
              </a:spcBef>
              <a:spcAft>
                <a:spcPts val="0"/>
              </a:spcAft>
              <a:buSzPts val="3000"/>
              <a:buNone/>
              <a:defRPr sz="3000"/>
            </a:lvl8pPr>
            <a:lvl9pPr lvl="8">
              <a:spcBef>
                <a:spcPts val="0"/>
              </a:spcBef>
              <a:spcAft>
                <a:spcPts val="0"/>
              </a:spcAft>
              <a:buSzPts val="3000"/>
              <a:buNone/>
              <a:defRPr sz="3000"/>
            </a:lvl9pPr>
          </a:lstStyle>
          <a:p/>
        </p:txBody>
      </p:sp>
      <p:sp>
        <p:nvSpPr>
          <p:cNvPr id="100" name="Google Shape;100;p9"/>
          <p:cNvSpPr txBox="1"/>
          <p:nvPr>
            <p:ph idx="1" type="subTitle"/>
          </p:nvPr>
        </p:nvSpPr>
        <p:spPr>
          <a:xfrm>
            <a:off x="819150" y="1550700"/>
            <a:ext cx="5859900" cy="393600"/>
          </a:xfrm>
          <a:prstGeom prst="rect">
            <a:avLst/>
          </a:prstGeom>
        </p:spPr>
        <p:txBody>
          <a:bodyPr anchorCtr="0" anchor="t" bIns="91425" lIns="91425" spcFirstLastPara="1" rIns="91425" wrap="square" tIns="91425">
            <a:normAutofit/>
          </a:bodyPr>
          <a:lstStyle>
            <a:lvl1pPr lvl="0">
              <a:lnSpc>
                <a:spcPct val="100000"/>
              </a:lnSpc>
              <a:spcBef>
                <a:spcPts val="0"/>
              </a:spcBef>
              <a:spcAft>
                <a:spcPts val="0"/>
              </a:spcAft>
              <a:buClr>
                <a:schemeClr val="lt1"/>
              </a:buClr>
              <a:buSzPts val="1600"/>
              <a:buNone/>
              <a:defRPr sz="1600">
                <a:solidFill>
                  <a:schemeClr val="lt1"/>
                </a:solidFill>
              </a:defRPr>
            </a:lvl1pPr>
            <a:lvl2pPr lvl="1">
              <a:lnSpc>
                <a:spcPct val="100000"/>
              </a:lnSpc>
              <a:spcBef>
                <a:spcPts val="0"/>
              </a:spcBef>
              <a:spcAft>
                <a:spcPts val="0"/>
              </a:spcAft>
              <a:buClr>
                <a:schemeClr val="lt1"/>
              </a:buClr>
              <a:buSzPts val="1600"/>
              <a:buNone/>
              <a:defRPr sz="1600">
                <a:solidFill>
                  <a:schemeClr val="lt1"/>
                </a:solidFill>
              </a:defRPr>
            </a:lvl2pPr>
            <a:lvl3pPr lvl="2">
              <a:lnSpc>
                <a:spcPct val="100000"/>
              </a:lnSpc>
              <a:spcBef>
                <a:spcPts val="0"/>
              </a:spcBef>
              <a:spcAft>
                <a:spcPts val="0"/>
              </a:spcAft>
              <a:buClr>
                <a:schemeClr val="lt1"/>
              </a:buClr>
              <a:buSzPts val="1600"/>
              <a:buNone/>
              <a:defRPr sz="1600">
                <a:solidFill>
                  <a:schemeClr val="lt1"/>
                </a:solidFill>
              </a:defRPr>
            </a:lvl3pPr>
            <a:lvl4pPr lvl="3">
              <a:lnSpc>
                <a:spcPct val="100000"/>
              </a:lnSpc>
              <a:spcBef>
                <a:spcPts val="0"/>
              </a:spcBef>
              <a:spcAft>
                <a:spcPts val="0"/>
              </a:spcAft>
              <a:buClr>
                <a:schemeClr val="lt1"/>
              </a:buClr>
              <a:buSzPts val="1600"/>
              <a:buNone/>
              <a:defRPr sz="1600">
                <a:solidFill>
                  <a:schemeClr val="lt1"/>
                </a:solidFill>
              </a:defRPr>
            </a:lvl4pPr>
            <a:lvl5pPr lvl="4">
              <a:lnSpc>
                <a:spcPct val="100000"/>
              </a:lnSpc>
              <a:spcBef>
                <a:spcPts val="0"/>
              </a:spcBef>
              <a:spcAft>
                <a:spcPts val="0"/>
              </a:spcAft>
              <a:buClr>
                <a:schemeClr val="lt1"/>
              </a:buClr>
              <a:buSzPts val="1600"/>
              <a:buNone/>
              <a:defRPr sz="1600">
                <a:solidFill>
                  <a:schemeClr val="lt1"/>
                </a:solidFill>
              </a:defRPr>
            </a:lvl5pPr>
            <a:lvl6pPr lvl="5">
              <a:lnSpc>
                <a:spcPct val="100000"/>
              </a:lnSpc>
              <a:spcBef>
                <a:spcPts val="0"/>
              </a:spcBef>
              <a:spcAft>
                <a:spcPts val="0"/>
              </a:spcAft>
              <a:buClr>
                <a:schemeClr val="lt1"/>
              </a:buClr>
              <a:buSzPts val="1600"/>
              <a:buNone/>
              <a:defRPr sz="1600">
                <a:solidFill>
                  <a:schemeClr val="lt1"/>
                </a:solidFill>
              </a:defRPr>
            </a:lvl6pPr>
            <a:lvl7pPr lvl="6">
              <a:lnSpc>
                <a:spcPct val="100000"/>
              </a:lnSpc>
              <a:spcBef>
                <a:spcPts val="0"/>
              </a:spcBef>
              <a:spcAft>
                <a:spcPts val="0"/>
              </a:spcAft>
              <a:buClr>
                <a:schemeClr val="lt1"/>
              </a:buClr>
              <a:buSzPts val="1600"/>
              <a:buNone/>
              <a:defRPr sz="1600">
                <a:solidFill>
                  <a:schemeClr val="lt1"/>
                </a:solidFill>
              </a:defRPr>
            </a:lvl7pPr>
            <a:lvl8pPr lvl="7">
              <a:lnSpc>
                <a:spcPct val="100000"/>
              </a:lnSpc>
              <a:spcBef>
                <a:spcPts val="0"/>
              </a:spcBef>
              <a:spcAft>
                <a:spcPts val="0"/>
              </a:spcAft>
              <a:buClr>
                <a:schemeClr val="lt1"/>
              </a:buClr>
              <a:buSzPts val="1600"/>
              <a:buNone/>
              <a:defRPr sz="1600">
                <a:solidFill>
                  <a:schemeClr val="lt1"/>
                </a:solidFill>
              </a:defRPr>
            </a:lvl8pPr>
            <a:lvl9pPr lvl="8">
              <a:lnSpc>
                <a:spcPct val="100000"/>
              </a:lnSpc>
              <a:spcBef>
                <a:spcPts val="0"/>
              </a:spcBef>
              <a:spcAft>
                <a:spcPts val="0"/>
              </a:spcAft>
              <a:buClr>
                <a:schemeClr val="lt1"/>
              </a:buClr>
              <a:buSzPts val="1600"/>
              <a:buNone/>
              <a:defRPr sz="1600">
                <a:solidFill>
                  <a:schemeClr val="lt1"/>
                </a:solidFill>
              </a:defRPr>
            </a:lvl9pPr>
          </a:lstStyle>
          <a:p/>
        </p:txBody>
      </p:sp>
      <p:sp>
        <p:nvSpPr>
          <p:cNvPr id="101" name="Google Shape;101;p9"/>
          <p:cNvSpPr txBox="1"/>
          <p:nvPr>
            <p:ph idx="2" type="body"/>
          </p:nvPr>
        </p:nvSpPr>
        <p:spPr>
          <a:xfrm>
            <a:off x="819150" y="2467050"/>
            <a:ext cx="5859900" cy="2095500"/>
          </a:xfrm>
          <a:prstGeom prst="rect">
            <a:avLst/>
          </a:prstGeom>
        </p:spPr>
        <p:txBody>
          <a:bodyPr anchorCtr="0" anchor="t" bIns="91425" lIns="91425" spcFirstLastPara="1" rIns="91425" wrap="square" tIns="91425">
            <a:normAutofit/>
          </a:bodyPr>
          <a:lstStyle>
            <a:lvl1pPr indent="-311150" lvl="0" marL="457200">
              <a:spcBef>
                <a:spcPts val="0"/>
              </a:spcBef>
              <a:spcAft>
                <a:spcPts val="0"/>
              </a:spcAft>
              <a:buSzPts val="1300"/>
              <a:buChar char="●"/>
              <a:defRPr/>
            </a:lvl1pPr>
            <a:lvl2pPr indent="-298450" lvl="1" marL="914400">
              <a:spcBef>
                <a:spcPts val="0"/>
              </a:spcBef>
              <a:spcAft>
                <a:spcPts val="0"/>
              </a:spcAft>
              <a:buSzPts val="1100"/>
              <a:buChar char="○"/>
              <a:defRPr/>
            </a:lvl2pPr>
            <a:lvl3pPr indent="-298450" lvl="2" marL="1371600">
              <a:spcBef>
                <a:spcPts val="0"/>
              </a:spcBef>
              <a:spcAft>
                <a:spcPts val="0"/>
              </a:spcAft>
              <a:buSzPts val="1100"/>
              <a:buChar char="■"/>
              <a:defRPr/>
            </a:lvl3pPr>
            <a:lvl4pPr indent="-298450" lvl="3" marL="1828800">
              <a:spcBef>
                <a:spcPts val="0"/>
              </a:spcBef>
              <a:spcAft>
                <a:spcPts val="0"/>
              </a:spcAft>
              <a:buSzPts val="1100"/>
              <a:buChar char="●"/>
              <a:defRPr/>
            </a:lvl4pPr>
            <a:lvl5pPr indent="-298450" lvl="4" marL="2286000">
              <a:spcBef>
                <a:spcPts val="0"/>
              </a:spcBef>
              <a:spcAft>
                <a:spcPts val="0"/>
              </a:spcAft>
              <a:buSzPts val="1100"/>
              <a:buChar char="○"/>
              <a:defRPr/>
            </a:lvl5pPr>
            <a:lvl6pPr indent="-298450" lvl="5" marL="2743200">
              <a:spcBef>
                <a:spcPts val="0"/>
              </a:spcBef>
              <a:spcAft>
                <a:spcPts val="0"/>
              </a:spcAft>
              <a:buSzPts val="1100"/>
              <a:buChar char="■"/>
              <a:defRPr/>
            </a:lvl6pPr>
            <a:lvl7pPr indent="-298450" lvl="6" marL="3200400">
              <a:spcBef>
                <a:spcPts val="0"/>
              </a:spcBef>
              <a:spcAft>
                <a:spcPts val="0"/>
              </a:spcAft>
              <a:buSzPts val="1100"/>
              <a:buChar char="●"/>
              <a:defRPr/>
            </a:lvl7pPr>
            <a:lvl8pPr indent="-298450" lvl="7" marL="3657600">
              <a:spcBef>
                <a:spcPts val="0"/>
              </a:spcBef>
              <a:spcAft>
                <a:spcPts val="0"/>
              </a:spcAft>
              <a:buSzPts val="1100"/>
              <a:buChar char="○"/>
              <a:defRPr/>
            </a:lvl8pPr>
            <a:lvl9pPr indent="-298450" lvl="8" marL="4114800">
              <a:spcBef>
                <a:spcPts val="0"/>
              </a:spcBef>
              <a:spcAft>
                <a:spcPts val="0"/>
              </a:spcAft>
              <a:buSzPts val="1100"/>
              <a:buChar char="■"/>
              <a:defRPr/>
            </a:lvl9pPr>
          </a:lstStyle>
          <a:p/>
        </p:txBody>
      </p:sp>
      <p:sp>
        <p:nvSpPr>
          <p:cNvPr id="102" name="Google Shape;102;p9"/>
          <p:cNvSpPr txBox="1"/>
          <p:nvPr>
            <p:ph idx="12" type="sldNum"/>
          </p:nvPr>
        </p:nvSpPr>
        <p:spPr>
          <a:xfrm>
            <a:off x="8390734" y="4543668"/>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s-419"/>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bg>
      <p:bgPr>
        <a:solidFill>
          <a:schemeClr val="accent1"/>
        </a:solidFill>
      </p:bgPr>
    </p:bg>
    <p:spTree>
      <p:nvGrpSpPr>
        <p:cNvPr id="103" name="Shape 103"/>
        <p:cNvGrpSpPr/>
        <p:nvPr/>
      </p:nvGrpSpPr>
      <p:grpSpPr>
        <a:xfrm>
          <a:off x="0" y="0"/>
          <a:ext cx="0" cy="0"/>
          <a:chOff x="0" y="0"/>
          <a:chExt cx="0" cy="0"/>
        </a:xfrm>
      </p:grpSpPr>
      <p:sp>
        <p:nvSpPr>
          <p:cNvPr id="104" name="Google Shape;104;p10"/>
          <p:cNvSpPr/>
          <p:nvPr/>
        </p:nvSpPr>
        <p:spPr>
          <a:xfrm>
            <a:off x="31" y="2824500"/>
            <a:ext cx="7370400" cy="2319000"/>
          </a:xfrm>
          <a:prstGeom prst="rtTriangle">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5" name="Google Shape;105;p10"/>
          <p:cNvSpPr/>
          <p:nvPr/>
        </p:nvSpPr>
        <p:spPr>
          <a:xfrm flipH="1">
            <a:off x="3582600" y="1550700"/>
            <a:ext cx="5561400" cy="3592800"/>
          </a:xfrm>
          <a:prstGeom prst="rtTriangle">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6" name="Google Shape;106;p10"/>
          <p:cNvSpPr/>
          <p:nvPr/>
        </p:nvSpPr>
        <p:spPr>
          <a:xfrm>
            <a:off x="203225" y="206250"/>
            <a:ext cx="8737500" cy="4731000"/>
          </a:xfrm>
          <a:prstGeom prst="rect">
            <a:avLst/>
          </a:prstGeom>
          <a:solidFill>
            <a:schemeClr val="dk1"/>
          </a:solidFill>
          <a:ln>
            <a:noFill/>
          </a:ln>
          <a:effectLst>
            <a:outerShdw blurRad="228600" sx="101000" rotWithShape="0" algn="ctr" sy="101000">
              <a:srgbClr val="000000">
                <a:alpha val="40000"/>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7" name="Google Shape;107;p10"/>
          <p:cNvSpPr txBox="1"/>
          <p:nvPr>
            <p:ph idx="1" type="body"/>
          </p:nvPr>
        </p:nvSpPr>
        <p:spPr>
          <a:xfrm>
            <a:off x="328025" y="4163500"/>
            <a:ext cx="7415100" cy="605100"/>
          </a:xfrm>
          <a:prstGeom prst="rect">
            <a:avLst/>
          </a:prstGeom>
        </p:spPr>
        <p:txBody>
          <a:bodyPr anchorCtr="0" anchor="b" bIns="91425" lIns="91425" spcFirstLastPara="1" rIns="91425" wrap="square" tIns="91425">
            <a:normAutofit/>
          </a:bodyPr>
          <a:lstStyle>
            <a:lvl1pPr indent="-228600" lvl="0" marL="457200">
              <a:lnSpc>
                <a:spcPct val="100000"/>
              </a:lnSpc>
              <a:spcBef>
                <a:spcPts val="0"/>
              </a:spcBef>
              <a:spcAft>
                <a:spcPts val="0"/>
              </a:spcAft>
              <a:buSzPts val="1300"/>
              <a:buNone/>
              <a:defRPr/>
            </a:lvl1pPr>
          </a:lstStyle>
          <a:p/>
        </p:txBody>
      </p:sp>
      <p:sp>
        <p:nvSpPr>
          <p:cNvPr id="108" name="Google Shape;108;p10"/>
          <p:cNvSpPr txBox="1"/>
          <p:nvPr>
            <p:ph idx="12" type="sldNum"/>
          </p:nvPr>
        </p:nvSpPr>
        <p:spPr>
          <a:xfrm>
            <a:off x="8390734" y="4543668"/>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s-419"/>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hift">
    <p:bg>
      <p:bgPr>
        <a:solidFill>
          <a:schemeClr val="dk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a:bodyPr>
          <a:lstStyle>
            <a:lvl1pPr lvl="0">
              <a:spcBef>
                <a:spcPts val="0"/>
              </a:spcBef>
              <a:spcAft>
                <a:spcPts val="0"/>
              </a:spcAft>
              <a:buClr>
                <a:schemeClr val="lt1"/>
              </a:buClr>
              <a:buSzPts val="2800"/>
              <a:buFont typeface="Nunito"/>
              <a:buNone/>
              <a:defRPr sz="2800">
                <a:solidFill>
                  <a:schemeClr val="lt1"/>
                </a:solidFill>
                <a:latin typeface="Nunito"/>
                <a:ea typeface="Nunito"/>
                <a:cs typeface="Nunito"/>
                <a:sym typeface="Nunito"/>
              </a:defRPr>
            </a:lvl1pPr>
            <a:lvl2pPr lvl="1">
              <a:spcBef>
                <a:spcPts val="0"/>
              </a:spcBef>
              <a:spcAft>
                <a:spcPts val="0"/>
              </a:spcAft>
              <a:buClr>
                <a:schemeClr val="lt1"/>
              </a:buClr>
              <a:buSzPts val="2800"/>
              <a:buFont typeface="Nunito"/>
              <a:buNone/>
              <a:defRPr sz="2800">
                <a:solidFill>
                  <a:schemeClr val="lt1"/>
                </a:solidFill>
                <a:latin typeface="Nunito"/>
                <a:ea typeface="Nunito"/>
                <a:cs typeface="Nunito"/>
                <a:sym typeface="Nunito"/>
              </a:defRPr>
            </a:lvl2pPr>
            <a:lvl3pPr lvl="2">
              <a:spcBef>
                <a:spcPts val="0"/>
              </a:spcBef>
              <a:spcAft>
                <a:spcPts val="0"/>
              </a:spcAft>
              <a:buClr>
                <a:schemeClr val="lt1"/>
              </a:buClr>
              <a:buSzPts val="2800"/>
              <a:buFont typeface="Nunito"/>
              <a:buNone/>
              <a:defRPr sz="2800">
                <a:solidFill>
                  <a:schemeClr val="lt1"/>
                </a:solidFill>
                <a:latin typeface="Nunito"/>
                <a:ea typeface="Nunito"/>
                <a:cs typeface="Nunito"/>
                <a:sym typeface="Nunito"/>
              </a:defRPr>
            </a:lvl3pPr>
            <a:lvl4pPr lvl="3">
              <a:spcBef>
                <a:spcPts val="0"/>
              </a:spcBef>
              <a:spcAft>
                <a:spcPts val="0"/>
              </a:spcAft>
              <a:buClr>
                <a:schemeClr val="lt1"/>
              </a:buClr>
              <a:buSzPts val="2800"/>
              <a:buFont typeface="Nunito"/>
              <a:buNone/>
              <a:defRPr sz="2800">
                <a:solidFill>
                  <a:schemeClr val="lt1"/>
                </a:solidFill>
                <a:latin typeface="Nunito"/>
                <a:ea typeface="Nunito"/>
                <a:cs typeface="Nunito"/>
                <a:sym typeface="Nunito"/>
              </a:defRPr>
            </a:lvl4pPr>
            <a:lvl5pPr lvl="4">
              <a:spcBef>
                <a:spcPts val="0"/>
              </a:spcBef>
              <a:spcAft>
                <a:spcPts val="0"/>
              </a:spcAft>
              <a:buClr>
                <a:schemeClr val="lt1"/>
              </a:buClr>
              <a:buSzPts val="2800"/>
              <a:buFont typeface="Nunito"/>
              <a:buNone/>
              <a:defRPr sz="2800">
                <a:solidFill>
                  <a:schemeClr val="lt1"/>
                </a:solidFill>
                <a:latin typeface="Nunito"/>
                <a:ea typeface="Nunito"/>
                <a:cs typeface="Nunito"/>
                <a:sym typeface="Nunito"/>
              </a:defRPr>
            </a:lvl5pPr>
            <a:lvl6pPr lvl="5">
              <a:spcBef>
                <a:spcPts val="0"/>
              </a:spcBef>
              <a:spcAft>
                <a:spcPts val="0"/>
              </a:spcAft>
              <a:buClr>
                <a:schemeClr val="lt1"/>
              </a:buClr>
              <a:buSzPts val="2800"/>
              <a:buFont typeface="Nunito"/>
              <a:buNone/>
              <a:defRPr sz="2800">
                <a:solidFill>
                  <a:schemeClr val="lt1"/>
                </a:solidFill>
                <a:latin typeface="Nunito"/>
                <a:ea typeface="Nunito"/>
                <a:cs typeface="Nunito"/>
                <a:sym typeface="Nunito"/>
              </a:defRPr>
            </a:lvl6pPr>
            <a:lvl7pPr lvl="6">
              <a:spcBef>
                <a:spcPts val="0"/>
              </a:spcBef>
              <a:spcAft>
                <a:spcPts val="0"/>
              </a:spcAft>
              <a:buClr>
                <a:schemeClr val="lt1"/>
              </a:buClr>
              <a:buSzPts val="2800"/>
              <a:buFont typeface="Nunito"/>
              <a:buNone/>
              <a:defRPr sz="2800">
                <a:solidFill>
                  <a:schemeClr val="lt1"/>
                </a:solidFill>
                <a:latin typeface="Nunito"/>
                <a:ea typeface="Nunito"/>
                <a:cs typeface="Nunito"/>
                <a:sym typeface="Nunito"/>
              </a:defRPr>
            </a:lvl7pPr>
            <a:lvl8pPr lvl="7">
              <a:spcBef>
                <a:spcPts val="0"/>
              </a:spcBef>
              <a:spcAft>
                <a:spcPts val="0"/>
              </a:spcAft>
              <a:buClr>
                <a:schemeClr val="lt1"/>
              </a:buClr>
              <a:buSzPts val="2800"/>
              <a:buFont typeface="Nunito"/>
              <a:buNone/>
              <a:defRPr sz="2800">
                <a:solidFill>
                  <a:schemeClr val="lt1"/>
                </a:solidFill>
                <a:latin typeface="Nunito"/>
                <a:ea typeface="Nunito"/>
                <a:cs typeface="Nunito"/>
                <a:sym typeface="Nunito"/>
              </a:defRPr>
            </a:lvl8pPr>
            <a:lvl9pPr lvl="8">
              <a:spcBef>
                <a:spcPts val="0"/>
              </a:spcBef>
              <a:spcAft>
                <a:spcPts val="0"/>
              </a:spcAft>
              <a:buClr>
                <a:schemeClr val="lt1"/>
              </a:buClr>
              <a:buSzPts val="2800"/>
              <a:buFont typeface="Nunito"/>
              <a:buNone/>
              <a:defRPr sz="2800">
                <a:solidFill>
                  <a:schemeClr val="lt1"/>
                </a:solidFill>
                <a:latin typeface="Nunito"/>
                <a:ea typeface="Nunito"/>
                <a:cs typeface="Nunito"/>
                <a:sym typeface="Nunito"/>
              </a:defRPr>
            </a:lvl9pPr>
          </a:lstStyle>
          <a:p/>
        </p:txBody>
      </p:sp>
      <p:sp>
        <p:nvSpPr>
          <p:cNvPr id="7" name="Google Shape;7;p1"/>
          <p:cNvSpPr txBox="1"/>
          <p:nvPr>
            <p:ph idx="1" type="body"/>
          </p:nvPr>
        </p:nvSpPr>
        <p:spPr>
          <a:xfrm>
            <a:off x="311700" y="1152475"/>
            <a:ext cx="8520600" cy="3391200"/>
          </a:xfrm>
          <a:prstGeom prst="rect">
            <a:avLst/>
          </a:prstGeom>
          <a:noFill/>
          <a:ln>
            <a:noFill/>
          </a:ln>
        </p:spPr>
        <p:txBody>
          <a:bodyPr anchorCtr="0" anchor="t" bIns="91425" lIns="91425" spcFirstLastPara="1" rIns="91425" wrap="square" tIns="91425">
            <a:normAutofit/>
          </a:bodyPr>
          <a:lstStyle>
            <a:lvl1pPr indent="-311150" lvl="0" marL="457200">
              <a:lnSpc>
                <a:spcPct val="115000"/>
              </a:lnSpc>
              <a:spcBef>
                <a:spcPts val="0"/>
              </a:spcBef>
              <a:spcAft>
                <a:spcPts val="0"/>
              </a:spcAft>
              <a:buClr>
                <a:schemeClr val="dk2"/>
              </a:buClr>
              <a:buSzPts val="1300"/>
              <a:buFont typeface="Calibri"/>
              <a:buChar char="●"/>
              <a:defRPr sz="1300">
                <a:solidFill>
                  <a:schemeClr val="dk2"/>
                </a:solidFill>
                <a:latin typeface="Calibri"/>
                <a:ea typeface="Calibri"/>
                <a:cs typeface="Calibri"/>
                <a:sym typeface="Calibri"/>
              </a:defRPr>
            </a:lvl1pPr>
            <a:lvl2pPr indent="-298450" lvl="1" marL="914400">
              <a:lnSpc>
                <a:spcPct val="115000"/>
              </a:lnSpc>
              <a:spcBef>
                <a:spcPts val="0"/>
              </a:spcBef>
              <a:spcAft>
                <a:spcPts val="0"/>
              </a:spcAft>
              <a:buClr>
                <a:schemeClr val="dk2"/>
              </a:buClr>
              <a:buSzPts val="1100"/>
              <a:buFont typeface="Calibri"/>
              <a:buChar char="○"/>
              <a:defRPr sz="1100">
                <a:solidFill>
                  <a:schemeClr val="dk2"/>
                </a:solidFill>
                <a:latin typeface="Calibri"/>
                <a:ea typeface="Calibri"/>
                <a:cs typeface="Calibri"/>
                <a:sym typeface="Calibri"/>
              </a:defRPr>
            </a:lvl2pPr>
            <a:lvl3pPr indent="-298450" lvl="2" marL="1371600">
              <a:lnSpc>
                <a:spcPct val="115000"/>
              </a:lnSpc>
              <a:spcBef>
                <a:spcPts val="0"/>
              </a:spcBef>
              <a:spcAft>
                <a:spcPts val="0"/>
              </a:spcAft>
              <a:buClr>
                <a:schemeClr val="dk2"/>
              </a:buClr>
              <a:buSzPts val="1100"/>
              <a:buFont typeface="Calibri"/>
              <a:buChar char="■"/>
              <a:defRPr sz="1100">
                <a:solidFill>
                  <a:schemeClr val="dk2"/>
                </a:solidFill>
                <a:latin typeface="Calibri"/>
                <a:ea typeface="Calibri"/>
                <a:cs typeface="Calibri"/>
                <a:sym typeface="Calibri"/>
              </a:defRPr>
            </a:lvl3pPr>
            <a:lvl4pPr indent="-298450" lvl="3" marL="1828800">
              <a:lnSpc>
                <a:spcPct val="115000"/>
              </a:lnSpc>
              <a:spcBef>
                <a:spcPts val="0"/>
              </a:spcBef>
              <a:spcAft>
                <a:spcPts val="0"/>
              </a:spcAft>
              <a:buClr>
                <a:schemeClr val="dk2"/>
              </a:buClr>
              <a:buSzPts val="1100"/>
              <a:buFont typeface="Calibri"/>
              <a:buChar char="●"/>
              <a:defRPr sz="1100">
                <a:solidFill>
                  <a:schemeClr val="dk2"/>
                </a:solidFill>
                <a:latin typeface="Calibri"/>
                <a:ea typeface="Calibri"/>
                <a:cs typeface="Calibri"/>
                <a:sym typeface="Calibri"/>
              </a:defRPr>
            </a:lvl4pPr>
            <a:lvl5pPr indent="-298450" lvl="4" marL="2286000">
              <a:lnSpc>
                <a:spcPct val="115000"/>
              </a:lnSpc>
              <a:spcBef>
                <a:spcPts val="0"/>
              </a:spcBef>
              <a:spcAft>
                <a:spcPts val="0"/>
              </a:spcAft>
              <a:buClr>
                <a:schemeClr val="dk2"/>
              </a:buClr>
              <a:buSzPts val="1100"/>
              <a:buFont typeface="Calibri"/>
              <a:buChar char="○"/>
              <a:defRPr sz="1100">
                <a:solidFill>
                  <a:schemeClr val="dk2"/>
                </a:solidFill>
                <a:latin typeface="Calibri"/>
                <a:ea typeface="Calibri"/>
                <a:cs typeface="Calibri"/>
                <a:sym typeface="Calibri"/>
              </a:defRPr>
            </a:lvl5pPr>
            <a:lvl6pPr indent="-298450" lvl="5" marL="2743200">
              <a:lnSpc>
                <a:spcPct val="115000"/>
              </a:lnSpc>
              <a:spcBef>
                <a:spcPts val="0"/>
              </a:spcBef>
              <a:spcAft>
                <a:spcPts val="0"/>
              </a:spcAft>
              <a:buClr>
                <a:schemeClr val="dk2"/>
              </a:buClr>
              <a:buSzPts val="1100"/>
              <a:buFont typeface="Calibri"/>
              <a:buChar char="■"/>
              <a:defRPr sz="1100">
                <a:solidFill>
                  <a:schemeClr val="dk2"/>
                </a:solidFill>
                <a:latin typeface="Calibri"/>
                <a:ea typeface="Calibri"/>
                <a:cs typeface="Calibri"/>
                <a:sym typeface="Calibri"/>
              </a:defRPr>
            </a:lvl6pPr>
            <a:lvl7pPr indent="-298450" lvl="6" marL="3200400">
              <a:lnSpc>
                <a:spcPct val="115000"/>
              </a:lnSpc>
              <a:spcBef>
                <a:spcPts val="0"/>
              </a:spcBef>
              <a:spcAft>
                <a:spcPts val="0"/>
              </a:spcAft>
              <a:buClr>
                <a:schemeClr val="dk2"/>
              </a:buClr>
              <a:buSzPts val="1100"/>
              <a:buFont typeface="Calibri"/>
              <a:buChar char="●"/>
              <a:defRPr sz="1100">
                <a:solidFill>
                  <a:schemeClr val="dk2"/>
                </a:solidFill>
                <a:latin typeface="Calibri"/>
                <a:ea typeface="Calibri"/>
                <a:cs typeface="Calibri"/>
                <a:sym typeface="Calibri"/>
              </a:defRPr>
            </a:lvl7pPr>
            <a:lvl8pPr indent="-298450" lvl="7" marL="3657600">
              <a:lnSpc>
                <a:spcPct val="115000"/>
              </a:lnSpc>
              <a:spcBef>
                <a:spcPts val="0"/>
              </a:spcBef>
              <a:spcAft>
                <a:spcPts val="0"/>
              </a:spcAft>
              <a:buClr>
                <a:schemeClr val="dk2"/>
              </a:buClr>
              <a:buSzPts val="1100"/>
              <a:buFont typeface="Calibri"/>
              <a:buChar char="○"/>
              <a:defRPr sz="1100">
                <a:solidFill>
                  <a:schemeClr val="dk2"/>
                </a:solidFill>
                <a:latin typeface="Calibri"/>
                <a:ea typeface="Calibri"/>
                <a:cs typeface="Calibri"/>
                <a:sym typeface="Calibri"/>
              </a:defRPr>
            </a:lvl8pPr>
            <a:lvl9pPr indent="-298450" lvl="8" marL="4114800">
              <a:lnSpc>
                <a:spcPct val="115000"/>
              </a:lnSpc>
              <a:spcBef>
                <a:spcPts val="0"/>
              </a:spcBef>
              <a:spcAft>
                <a:spcPts val="0"/>
              </a:spcAft>
              <a:buClr>
                <a:schemeClr val="dk2"/>
              </a:buClr>
              <a:buSzPts val="1100"/>
              <a:buFont typeface="Calibri"/>
              <a:buChar char="■"/>
              <a:defRPr sz="1100">
                <a:solidFill>
                  <a:schemeClr val="dk2"/>
                </a:solidFill>
                <a:latin typeface="Calibri"/>
                <a:ea typeface="Calibri"/>
                <a:cs typeface="Calibri"/>
                <a:sym typeface="Calibri"/>
              </a:defRPr>
            </a:lvl9pPr>
          </a:lstStyle>
          <a:p/>
        </p:txBody>
      </p:sp>
      <p:sp>
        <p:nvSpPr>
          <p:cNvPr id="8" name="Google Shape;8;p1"/>
          <p:cNvSpPr txBox="1"/>
          <p:nvPr>
            <p:ph idx="12" type="sldNum"/>
          </p:nvPr>
        </p:nvSpPr>
        <p:spPr>
          <a:xfrm>
            <a:off x="8390734" y="4543668"/>
            <a:ext cx="548700" cy="393600"/>
          </a:xfrm>
          <a:prstGeom prst="rect">
            <a:avLst/>
          </a:prstGeom>
          <a:noFill/>
          <a:ln>
            <a:noFill/>
          </a:ln>
        </p:spPr>
        <p:txBody>
          <a:bodyPr anchorCtr="0" anchor="ctr" bIns="91425" lIns="91425" spcFirstLastPara="1" rIns="91425" wrap="square" tIns="91425">
            <a:normAutofit/>
          </a:bodyPr>
          <a:lstStyle>
            <a:lvl1pPr lvl="0" algn="r">
              <a:buNone/>
              <a:defRPr sz="1000">
                <a:solidFill>
                  <a:schemeClr val="dk2"/>
                </a:solidFill>
                <a:latin typeface="Nunito"/>
                <a:ea typeface="Nunito"/>
                <a:cs typeface="Nunito"/>
                <a:sym typeface="Nunito"/>
              </a:defRPr>
            </a:lvl1pPr>
            <a:lvl2pPr lvl="1" algn="r">
              <a:buNone/>
              <a:defRPr sz="1000">
                <a:solidFill>
                  <a:schemeClr val="dk2"/>
                </a:solidFill>
                <a:latin typeface="Nunito"/>
                <a:ea typeface="Nunito"/>
                <a:cs typeface="Nunito"/>
                <a:sym typeface="Nunito"/>
              </a:defRPr>
            </a:lvl2pPr>
            <a:lvl3pPr lvl="2" algn="r">
              <a:buNone/>
              <a:defRPr sz="1000">
                <a:solidFill>
                  <a:schemeClr val="dk2"/>
                </a:solidFill>
                <a:latin typeface="Nunito"/>
                <a:ea typeface="Nunito"/>
                <a:cs typeface="Nunito"/>
                <a:sym typeface="Nunito"/>
              </a:defRPr>
            </a:lvl3pPr>
            <a:lvl4pPr lvl="3" algn="r">
              <a:buNone/>
              <a:defRPr sz="1000">
                <a:solidFill>
                  <a:schemeClr val="dk2"/>
                </a:solidFill>
                <a:latin typeface="Nunito"/>
                <a:ea typeface="Nunito"/>
                <a:cs typeface="Nunito"/>
                <a:sym typeface="Nunito"/>
              </a:defRPr>
            </a:lvl4pPr>
            <a:lvl5pPr lvl="4" algn="r">
              <a:buNone/>
              <a:defRPr sz="1000">
                <a:solidFill>
                  <a:schemeClr val="dk2"/>
                </a:solidFill>
                <a:latin typeface="Nunito"/>
                <a:ea typeface="Nunito"/>
                <a:cs typeface="Nunito"/>
                <a:sym typeface="Nunito"/>
              </a:defRPr>
            </a:lvl5pPr>
            <a:lvl6pPr lvl="5" algn="r">
              <a:buNone/>
              <a:defRPr sz="1000">
                <a:solidFill>
                  <a:schemeClr val="dk2"/>
                </a:solidFill>
                <a:latin typeface="Nunito"/>
                <a:ea typeface="Nunito"/>
                <a:cs typeface="Nunito"/>
                <a:sym typeface="Nunito"/>
              </a:defRPr>
            </a:lvl6pPr>
            <a:lvl7pPr lvl="6" algn="r">
              <a:buNone/>
              <a:defRPr sz="1000">
                <a:solidFill>
                  <a:schemeClr val="dk2"/>
                </a:solidFill>
                <a:latin typeface="Nunito"/>
                <a:ea typeface="Nunito"/>
                <a:cs typeface="Nunito"/>
                <a:sym typeface="Nunito"/>
              </a:defRPr>
            </a:lvl7pPr>
            <a:lvl8pPr lvl="7" algn="r">
              <a:buNone/>
              <a:defRPr sz="1000">
                <a:solidFill>
                  <a:schemeClr val="dk2"/>
                </a:solidFill>
                <a:latin typeface="Nunito"/>
                <a:ea typeface="Nunito"/>
                <a:cs typeface="Nunito"/>
                <a:sym typeface="Nunito"/>
              </a:defRPr>
            </a:lvl8pPr>
            <a:lvl9pPr lvl="8" algn="r">
              <a:buNone/>
              <a:defRPr sz="1000">
                <a:solidFill>
                  <a:schemeClr val="dk2"/>
                </a:solidFill>
                <a:latin typeface="Nunito"/>
                <a:ea typeface="Nunito"/>
                <a:cs typeface="Nunito"/>
                <a:sym typeface="Nunito"/>
              </a:defRPr>
            </a:lvl9pPr>
          </a:lstStyle>
          <a:p>
            <a:pPr indent="0" lvl="0" marL="0" rtl="0" algn="r">
              <a:spcBef>
                <a:spcPts val="0"/>
              </a:spcBef>
              <a:spcAft>
                <a:spcPts val="0"/>
              </a:spcAft>
              <a:buNone/>
            </a:pPr>
            <a:fld id="{00000000-1234-1234-1234-123412341234}" type="slidenum">
              <a:rPr lang="es-419"/>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6.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7" name="Shape 127"/>
        <p:cNvGrpSpPr/>
        <p:nvPr/>
      </p:nvGrpSpPr>
      <p:grpSpPr>
        <a:xfrm>
          <a:off x="0" y="0"/>
          <a:ext cx="0" cy="0"/>
          <a:chOff x="0" y="0"/>
          <a:chExt cx="0" cy="0"/>
        </a:xfrm>
      </p:grpSpPr>
      <p:sp>
        <p:nvSpPr>
          <p:cNvPr id="128" name="Google Shape;128;p13"/>
          <p:cNvSpPr txBox="1"/>
          <p:nvPr>
            <p:ph type="ctrTitle"/>
          </p:nvPr>
        </p:nvSpPr>
        <p:spPr>
          <a:xfrm>
            <a:off x="973100" y="748625"/>
            <a:ext cx="7620600" cy="2056800"/>
          </a:xfrm>
          <a:prstGeom prst="rect">
            <a:avLst/>
          </a:prstGeom>
        </p:spPr>
        <p:txBody>
          <a:bodyPr anchorCtr="0" anchor="ctr" bIns="91425" lIns="91425" spcFirstLastPara="1" rIns="91425" wrap="square" tIns="91425">
            <a:normAutofit/>
          </a:bodyPr>
          <a:lstStyle/>
          <a:p>
            <a:pPr indent="0" lvl="0" marL="0" rtl="0" algn="ctr">
              <a:spcBef>
                <a:spcPts val="0"/>
              </a:spcBef>
              <a:spcAft>
                <a:spcPts val="0"/>
              </a:spcAft>
              <a:buNone/>
            </a:pPr>
            <a:r>
              <a:rPr b="1" lang="es-419" sz="2900">
                <a:solidFill>
                  <a:schemeClr val="accent1"/>
                </a:solidFill>
              </a:rPr>
              <a:t>E.E.S Nº 75 “Julio Cortàzar”.</a:t>
            </a:r>
            <a:endParaRPr b="1" sz="2900">
              <a:solidFill>
                <a:schemeClr val="accent1"/>
              </a:solidFill>
            </a:endParaRPr>
          </a:p>
          <a:p>
            <a:pPr indent="0" lvl="0" marL="0" rtl="0" algn="ctr">
              <a:spcBef>
                <a:spcPts val="0"/>
              </a:spcBef>
              <a:spcAft>
                <a:spcPts val="0"/>
              </a:spcAft>
              <a:buNone/>
            </a:pPr>
            <a:r>
              <a:rPr b="1" lang="es-419" sz="2900">
                <a:solidFill>
                  <a:schemeClr val="accent1"/>
                </a:solidFill>
              </a:rPr>
              <a:t>Lengua y literatura. Profesora Elida, Duràn.</a:t>
            </a:r>
            <a:endParaRPr b="1" sz="2900">
              <a:solidFill>
                <a:schemeClr val="accent1"/>
              </a:solidFill>
            </a:endParaRPr>
          </a:p>
        </p:txBody>
      </p:sp>
      <p:sp>
        <p:nvSpPr>
          <p:cNvPr id="129" name="Google Shape;129;p13"/>
          <p:cNvSpPr txBox="1"/>
          <p:nvPr>
            <p:ph idx="1" type="subTitle"/>
          </p:nvPr>
        </p:nvSpPr>
        <p:spPr>
          <a:xfrm>
            <a:off x="1858700" y="3413158"/>
            <a:ext cx="5361300" cy="5226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None/>
            </a:pPr>
            <a:r>
              <a:rPr b="1" lang="es-419" sz="3000">
                <a:solidFill>
                  <a:schemeClr val="accent1"/>
                </a:solidFill>
              </a:rPr>
              <a:t>3ero 3era T.T</a:t>
            </a:r>
            <a:endParaRPr b="1" sz="3000">
              <a:solidFill>
                <a:schemeClr val="accent1"/>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3" name="Shape 133"/>
        <p:cNvGrpSpPr/>
        <p:nvPr/>
      </p:nvGrpSpPr>
      <p:grpSpPr>
        <a:xfrm>
          <a:off x="0" y="0"/>
          <a:ext cx="0" cy="0"/>
          <a:chOff x="0" y="0"/>
          <a:chExt cx="0" cy="0"/>
        </a:xfrm>
      </p:grpSpPr>
      <p:sp>
        <p:nvSpPr>
          <p:cNvPr id="134" name="Google Shape;134;p14"/>
          <p:cNvSpPr txBox="1"/>
          <p:nvPr>
            <p:ph type="title"/>
          </p:nvPr>
        </p:nvSpPr>
        <p:spPr>
          <a:xfrm>
            <a:off x="290675" y="175800"/>
            <a:ext cx="8517600" cy="2099100"/>
          </a:xfrm>
          <a:prstGeom prst="rect">
            <a:avLst/>
          </a:prstGeom>
        </p:spPr>
        <p:txBody>
          <a:bodyPr anchorCtr="0" anchor="t" bIns="91425" lIns="91425" spcFirstLastPara="1" rIns="91425" wrap="square" tIns="91425">
            <a:noAutofit/>
          </a:bodyPr>
          <a:lstStyle/>
          <a:p>
            <a:pPr indent="0" lvl="0" marL="0" rtl="0" algn="just">
              <a:spcBef>
                <a:spcPts val="0"/>
              </a:spcBef>
              <a:spcAft>
                <a:spcPts val="0"/>
              </a:spcAft>
              <a:buNone/>
            </a:pPr>
            <a:r>
              <a:rPr b="1" lang="es-419" sz="2000">
                <a:solidFill>
                  <a:srgbClr val="000000"/>
                </a:solidFill>
              </a:rPr>
              <a:t>Primera clase- 22 de abril del  2021.</a:t>
            </a:r>
            <a:endParaRPr b="1" sz="2000">
              <a:solidFill>
                <a:srgbClr val="000000"/>
              </a:solidFill>
            </a:endParaRPr>
          </a:p>
          <a:p>
            <a:pPr indent="0" lvl="0" marL="0" rtl="0" algn="just">
              <a:spcBef>
                <a:spcPts val="0"/>
              </a:spcBef>
              <a:spcAft>
                <a:spcPts val="0"/>
              </a:spcAft>
              <a:buNone/>
            </a:pPr>
            <a:r>
              <a:rPr b="1" lang="es-419" sz="2000">
                <a:solidFill>
                  <a:srgbClr val="000000"/>
                </a:solidFill>
              </a:rPr>
              <a:t>Objetivos: </a:t>
            </a:r>
            <a:endParaRPr b="1" sz="2000">
              <a:solidFill>
                <a:srgbClr val="000000"/>
              </a:solidFill>
            </a:endParaRPr>
          </a:p>
          <a:p>
            <a:pPr indent="-355600" lvl="0" marL="457200" rtl="0" algn="just">
              <a:spcBef>
                <a:spcPts val="0"/>
              </a:spcBef>
              <a:spcAft>
                <a:spcPts val="0"/>
              </a:spcAft>
              <a:buClr>
                <a:srgbClr val="000000"/>
              </a:buClr>
              <a:buSzPts val="2000"/>
              <a:buAutoNum type="arabicPeriod"/>
            </a:pPr>
            <a:r>
              <a:rPr lang="es-419" sz="2000">
                <a:solidFill>
                  <a:srgbClr val="000000"/>
                </a:solidFill>
              </a:rPr>
              <a:t>Conocer modalidad de trabajo ha desarrollar durante el ciclo lectivo.</a:t>
            </a:r>
            <a:endParaRPr sz="2000">
              <a:solidFill>
                <a:srgbClr val="000000"/>
              </a:solidFill>
            </a:endParaRPr>
          </a:p>
          <a:p>
            <a:pPr indent="-355600" lvl="0" marL="457200" rtl="0" algn="just">
              <a:spcBef>
                <a:spcPts val="0"/>
              </a:spcBef>
              <a:spcAft>
                <a:spcPts val="0"/>
              </a:spcAft>
              <a:buClr>
                <a:srgbClr val="000000"/>
              </a:buClr>
              <a:buSzPts val="2000"/>
              <a:buAutoNum type="arabicPeriod"/>
            </a:pPr>
            <a:r>
              <a:rPr lang="es-419" sz="2000">
                <a:solidFill>
                  <a:srgbClr val="000000"/>
                </a:solidFill>
              </a:rPr>
              <a:t>Conocer criterios de evaluaciòn para aprobar el espacio curricular.</a:t>
            </a:r>
            <a:endParaRPr sz="2000">
              <a:solidFill>
                <a:srgbClr val="000000"/>
              </a:solidFill>
            </a:endParaRPr>
          </a:p>
          <a:p>
            <a:pPr indent="-355600" lvl="0" marL="457200" rtl="0" algn="just">
              <a:spcBef>
                <a:spcPts val="0"/>
              </a:spcBef>
              <a:spcAft>
                <a:spcPts val="0"/>
              </a:spcAft>
              <a:buClr>
                <a:srgbClr val="000000"/>
              </a:buClr>
              <a:buSzPts val="2000"/>
              <a:buAutoNum type="arabicPeriod"/>
            </a:pPr>
            <a:r>
              <a:rPr lang="es-419" sz="2000">
                <a:solidFill>
                  <a:srgbClr val="000000"/>
                </a:solidFill>
              </a:rPr>
              <a:t>Explicar contenido conceptual: el texto y sus propiedades.</a:t>
            </a:r>
            <a:endParaRPr sz="2000">
              <a:solidFill>
                <a:srgbClr val="000000"/>
              </a:solidFill>
            </a:endParaRPr>
          </a:p>
        </p:txBody>
      </p:sp>
      <p:sp>
        <p:nvSpPr>
          <p:cNvPr id="135" name="Google Shape;135;p14"/>
          <p:cNvSpPr txBox="1"/>
          <p:nvPr>
            <p:ph idx="1" type="body"/>
          </p:nvPr>
        </p:nvSpPr>
        <p:spPr>
          <a:xfrm>
            <a:off x="347525" y="2489600"/>
            <a:ext cx="8403900" cy="2426400"/>
          </a:xfrm>
          <a:prstGeom prst="rect">
            <a:avLst/>
          </a:prstGeom>
        </p:spPr>
        <p:txBody>
          <a:bodyPr anchorCtr="0" anchor="t" bIns="91425" lIns="91425" spcFirstLastPara="1" rIns="91425" wrap="square" tIns="91425">
            <a:normAutofit fontScale="25000" lnSpcReduction="20000"/>
          </a:bodyPr>
          <a:lstStyle/>
          <a:p>
            <a:pPr indent="0" lvl="0" marL="0" rtl="0" algn="just">
              <a:spcBef>
                <a:spcPts val="0"/>
              </a:spcBef>
              <a:spcAft>
                <a:spcPts val="0"/>
              </a:spcAft>
              <a:buNone/>
            </a:pPr>
            <a:r>
              <a:rPr lang="es-419" sz="7200">
                <a:solidFill>
                  <a:srgbClr val="231F20"/>
                </a:solidFill>
                <a:latin typeface="Times New Roman"/>
                <a:ea typeface="Times New Roman"/>
                <a:cs typeface="Times New Roman"/>
                <a:sym typeface="Times New Roman"/>
              </a:rPr>
              <a:t>1-  </a:t>
            </a:r>
            <a:r>
              <a:rPr b="1" lang="es-419" sz="7200">
                <a:solidFill>
                  <a:srgbClr val="231F20"/>
                </a:solidFill>
                <a:latin typeface="Times New Roman"/>
                <a:ea typeface="Times New Roman"/>
                <a:cs typeface="Times New Roman"/>
                <a:sym typeface="Times New Roman"/>
              </a:rPr>
              <a:t>Lengua: Producciòn escrita. </a:t>
            </a:r>
            <a:r>
              <a:rPr lang="es-419" sz="7200">
                <a:solidFill>
                  <a:srgbClr val="000000"/>
                </a:solidFill>
                <a:latin typeface="Times New Roman"/>
                <a:ea typeface="Times New Roman"/>
                <a:cs typeface="Times New Roman"/>
                <a:sym typeface="Times New Roman"/>
              </a:rPr>
              <a:t>El texto.  Concepto. </a:t>
            </a:r>
            <a:r>
              <a:rPr lang="es-419" sz="7200">
                <a:solidFill>
                  <a:srgbClr val="000000"/>
                </a:solidFill>
                <a:latin typeface="Times New Roman"/>
                <a:ea typeface="Times New Roman"/>
                <a:cs typeface="Times New Roman"/>
                <a:sym typeface="Times New Roman"/>
              </a:rPr>
              <a:t>Adecuación. </a:t>
            </a:r>
            <a:r>
              <a:rPr lang="es-419" sz="7200">
                <a:solidFill>
                  <a:srgbClr val="000000"/>
                </a:solidFill>
                <a:latin typeface="Times New Roman"/>
                <a:ea typeface="Times New Roman"/>
                <a:cs typeface="Times New Roman"/>
                <a:sym typeface="Times New Roman"/>
              </a:rPr>
              <a:t> Coherencia.  Cohesión.  Recursos cohesivos: referencia, elipsis, conectores y pronombres. Ortografía: Definición. La puntuación. Punto y aparte. Punto y seguido. La coma. Punto y coma. Los dos puntos. Los paréntesis. Sinónimos, antónimos. Parónimos y homófonos. Hipónimos. Hiperónimos. El informe. Tipos. El informe de lectura. Recursos formales. </a:t>
            </a:r>
            <a:endParaRPr sz="7200">
              <a:solidFill>
                <a:srgbClr val="000000"/>
              </a:solidFill>
              <a:latin typeface="Times New Roman"/>
              <a:ea typeface="Times New Roman"/>
              <a:cs typeface="Times New Roman"/>
              <a:sym typeface="Times New Roman"/>
            </a:endParaRPr>
          </a:p>
          <a:p>
            <a:pPr indent="0" lvl="0" marL="0" rtl="0" algn="just">
              <a:spcBef>
                <a:spcPts val="1200"/>
              </a:spcBef>
              <a:spcAft>
                <a:spcPts val="0"/>
              </a:spcAft>
              <a:buNone/>
            </a:pPr>
            <a:r>
              <a:rPr b="1" lang="es-419" sz="7200">
                <a:solidFill>
                  <a:srgbClr val="000000"/>
                </a:solidFill>
                <a:latin typeface="Times New Roman"/>
                <a:ea typeface="Times New Roman"/>
                <a:cs typeface="Times New Roman"/>
                <a:sym typeface="Times New Roman"/>
              </a:rPr>
              <a:t>Literatura: </a:t>
            </a:r>
            <a:r>
              <a:rPr lang="es-419" sz="7200">
                <a:solidFill>
                  <a:srgbClr val="000000"/>
                </a:solidFill>
                <a:latin typeface="Times New Roman"/>
                <a:ea typeface="Times New Roman"/>
                <a:cs typeface="Times New Roman"/>
                <a:sym typeface="Times New Roman"/>
              </a:rPr>
              <a:t>Lectura de antologìa literaria de autores chaqueños. Novela: </a:t>
            </a:r>
            <a:r>
              <a:rPr i="1" lang="es-419" sz="7200">
                <a:solidFill>
                  <a:srgbClr val="000000"/>
                </a:solidFill>
                <a:latin typeface="Times New Roman"/>
                <a:ea typeface="Times New Roman"/>
                <a:cs typeface="Times New Roman"/>
                <a:sym typeface="Times New Roman"/>
              </a:rPr>
              <a:t>La lluvia sabe por  qué de María Fernanda Heredia.</a:t>
            </a:r>
            <a:endParaRPr i="1" sz="7200">
              <a:solidFill>
                <a:srgbClr val="000000"/>
              </a:solidFill>
              <a:latin typeface="Times New Roman"/>
              <a:ea typeface="Times New Roman"/>
              <a:cs typeface="Times New Roman"/>
              <a:sym typeface="Times New Roman"/>
            </a:endParaRPr>
          </a:p>
          <a:p>
            <a:pPr indent="0" lvl="0" marL="0" rtl="0" algn="just">
              <a:spcBef>
                <a:spcPts val="1200"/>
              </a:spcBef>
              <a:spcAft>
                <a:spcPts val="0"/>
              </a:spcAft>
              <a:buNone/>
            </a:pPr>
            <a:r>
              <a:t/>
            </a:r>
            <a:endParaRPr sz="7200">
              <a:solidFill>
                <a:srgbClr val="000000"/>
              </a:solidFill>
              <a:latin typeface="Times New Roman"/>
              <a:ea typeface="Times New Roman"/>
              <a:cs typeface="Times New Roman"/>
              <a:sym typeface="Times New Roman"/>
            </a:endParaRPr>
          </a:p>
          <a:p>
            <a:pPr indent="0" lvl="0" marL="0" rtl="0" algn="just">
              <a:spcBef>
                <a:spcPts val="1200"/>
              </a:spcBef>
              <a:spcAft>
                <a:spcPts val="0"/>
              </a:spcAft>
              <a:buNone/>
            </a:pPr>
            <a:r>
              <a:t/>
            </a:r>
            <a:endParaRPr sz="7200">
              <a:solidFill>
                <a:srgbClr val="000000"/>
              </a:solidFill>
              <a:latin typeface="Times New Roman"/>
              <a:ea typeface="Times New Roman"/>
              <a:cs typeface="Times New Roman"/>
              <a:sym typeface="Times New Roman"/>
            </a:endParaRPr>
          </a:p>
          <a:p>
            <a:pPr indent="0" lvl="0" marL="0" rtl="0" algn="just">
              <a:spcBef>
                <a:spcPts val="1200"/>
              </a:spcBef>
              <a:spcAft>
                <a:spcPts val="0"/>
              </a:spcAft>
              <a:buNone/>
            </a:pPr>
            <a:r>
              <a:t/>
            </a:r>
            <a:endParaRPr>
              <a:solidFill>
                <a:srgbClr val="000000"/>
              </a:solidFill>
              <a:latin typeface="Times New Roman"/>
              <a:ea typeface="Times New Roman"/>
              <a:cs typeface="Times New Roman"/>
              <a:sym typeface="Times New Roman"/>
            </a:endParaRPr>
          </a:p>
          <a:p>
            <a:pPr indent="0" lvl="0" marL="0" rtl="0" algn="just">
              <a:spcBef>
                <a:spcPts val="1200"/>
              </a:spcBef>
              <a:spcAft>
                <a:spcPts val="0"/>
              </a:spcAft>
              <a:buNone/>
            </a:pPr>
            <a:r>
              <a:t/>
            </a:r>
            <a:endParaRPr>
              <a:solidFill>
                <a:srgbClr val="000000"/>
              </a:solidFill>
              <a:latin typeface="Times New Roman"/>
              <a:ea typeface="Times New Roman"/>
              <a:cs typeface="Times New Roman"/>
              <a:sym typeface="Times New Roman"/>
            </a:endParaRPr>
          </a:p>
          <a:p>
            <a:pPr indent="0" lvl="0" marL="0" rtl="0" algn="l">
              <a:spcBef>
                <a:spcPts val="1200"/>
              </a:spcBef>
              <a:spcAft>
                <a:spcPts val="1200"/>
              </a:spcAft>
              <a:buNone/>
            </a:pPr>
            <a:r>
              <a:t/>
            </a:r>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9" name="Shape 139"/>
        <p:cNvGrpSpPr/>
        <p:nvPr/>
      </p:nvGrpSpPr>
      <p:grpSpPr>
        <a:xfrm>
          <a:off x="0" y="0"/>
          <a:ext cx="0" cy="0"/>
          <a:chOff x="0" y="0"/>
          <a:chExt cx="0" cy="0"/>
        </a:xfrm>
      </p:grpSpPr>
      <p:sp>
        <p:nvSpPr>
          <p:cNvPr id="140" name="Google Shape;140;p15"/>
          <p:cNvSpPr txBox="1"/>
          <p:nvPr>
            <p:ph idx="1" type="body"/>
          </p:nvPr>
        </p:nvSpPr>
        <p:spPr>
          <a:xfrm>
            <a:off x="391775" y="341225"/>
            <a:ext cx="8403900" cy="4549500"/>
          </a:xfrm>
          <a:prstGeom prst="rect">
            <a:avLst/>
          </a:prstGeom>
        </p:spPr>
        <p:txBody>
          <a:bodyPr anchorCtr="0" anchor="t" bIns="91425" lIns="91425" spcFirstLastPara="1" rIns="91425" wrap="square" tIns="91425">
            <a:noAutofit/>
          </a:bodyPr>
          <a:lstStyle/>
          <a:p>
            <a:pPr indent="0" lvl="0" marL="274320" rtl="0" algn="just">
              <a:lnSpc>
                <a:spcPct val="115000"/>
              </a:lnSpc>
              <a:spcBef>
                <a:spcPts val="0"/>
              </a:spcBef>
              <a:spcAft>
                <a:spcPts val="0"/>
              </a:spcAft>
              <a:buNone/>
            </a:pPr>
            <a:r>
              <a:rPr b="1" lang="es-419" sz="1700" u="sng">
                <a:solidFill>
                  <a:srgbClr val="231F20"/>
                </a:solidFill>
                <a:latin typeface="Times New Roman"/>
                <a:ea typeface="Times New Roman"/>
                <a:cs typeface="Times New Roman"/>
                <a:sym typeface="Times New Roman"/>
              </a:rPr>
              <a:t>2- Criterios de evaluaciòn:</a:t>
            </a:r>
            <a:endParaRPr b="1" sz="1700" u="sng">
              <a:solidFill>
                <a:srgbClr val="231F20"/>
              </a:solidFill>
              <a:latin typeface="Times New Roman"/>
              <a:ea typeface="Times New Roman"/>
              <a:cs typeface="Times New Roman"/>
              <a:sym typeface="Times New Roman"/>
            </a:endParaRPr>
          </a:p>
          <a:p>
            <a:pPr indent="0" lvl="0" marL="274320" rtl="0" algn="just">
              <a:lnSpc>
                <a:spcPct val="115000"/>
              </a:lnSpc>
              <a:spcBef>
                <a:spcPts val="0"/>
              </a:spcBef>
              <a:spcAft>
                <a:spcPts val="0"/>
              </a:spcAft>
              <a:buNone/>
            </a:pPr>
            <a:r>
              <a:rPr b="1" lang="es-419" sz="1700" u="sng">
                <a:solidFill>
                  <a:srgbClr val="231F20"/>
                </a:solidFill>
                <a:latin typeface="Times New Roman"/>
                <a:ea typeface="Times New Roman"/>
                <a:cs typeface="Times New Roman"/>
                <a:sym typeface="Times New Roman"/>
              </a:rPr>
              <a:t>Criterios:</a:t>
            </a:r>
            <a:endParaRPr b="1" sz="1700" u="sng">
              <a:solidFill>
                <a:srgbClr val="231F20"/>
              </a:solidFill>
              <a:latin typeface="Times New Roman"/>
              <a:ea typeface="Times New Roman"/>
              <a:cs typeface="Times New Roman"/>
              <a:sym typeface="Times New Roman"/>
            </a:endParaRPr>
          </a:p>
          <a:p>
            <a:pPr indent="-336550" lvl="0" marL="457200" rtl="0" algn="just">
              <a:lnSpc>
                <a:spcPct val="115000"/>
              </a:lnSpc>
              <a:spcBef>
                <a:spcPts val="0"/>
              </a:spcBef>
              <a:spcAft>
                <a:spcPts val="0"/>
              </a:spcAft>
              <a:buClr>
                <a:srgbClr val="231F20"/>
              </a:buClr>
              <a:buSzPts val="1700"/>
              <a:buFont typeface="Times New Roman"/>
              <a:buChar char="★"/>
            </a:pPr>
            <a:r>
              <a:rPr lang="es-419" sz="1700">
                <a:solidFill>
                  <a:srgbClr val="231F20"/>
                </a:solidFill>
                <a:latin typeface="Times New Roman"/>
                <a:ea typeface="Times New Roman"/>
                <a:cs typeface="Times New Roman"/>
                <a:sym typeface="Times New Roman"/>
              </a:rPr>
              <a:t>Desenvolvimiento en situaciones comunicativas, de manera presencial como virtual.</a:t>
            </a:r>
            <a:endParaRPr sz="1700">
              <a:solidFill>
                <a:srgbClr val="231F20"/>
              </a:solidFill>
              <a:latin typeface="Times New Roman"/>
              <a:ea typeface="Times New Roman"/>
              <a:cs typeface="Times New Roman"/>
              <a:sym typeface="Times New Roman"/>
            </a:endParaRPr>
          </a:p>
          <a:p>
            <a:pPr indent="-336550" lvl="0" marL="457200" rtl="0" algn="just">
              <a:lnSpc>
                <a:spcPct val="115000"/>
              </a:lnSpc>
              <a:spcBef>
                <a:spcPts val="0"/>
              </a:spcBef>
              <a:spcAft>
                <a:spcPts val="0"/>
              </a:spcAft>
              <a:buClr>
                <a:srgbClr val="231F20"/>
              </a:buClr>
              <a:buSzPts val="1700"/>
              <a:buFont typeface="Times New Roman"/>
              <a:buChar char="★"/>
            </a:pPr>
            <a:r>
              <a:rPr lang="es-419" sz="1700">
                <a:solidFill>
                  <a:srgbClr val="231F20"/>
                </a:solidFill>
                <a:latin typeface="Times New Roman"/>
                <a:ea typeface="Times New Roman"/>
                <a:cs typeface="Times New Roman"/>
                <a:sym typeface="Times New Roman"/>
              </a:rPr>
              <a:t>Participación en clase, respeto y argumentaciones personales.</a:t>
            </a:r>
            <a:endParaRPr sz="1700">
              <a:solidFill>
                <a:srgbClr val="231F20"/>
              </a:solidFill>
              <a:latin typeface="Times New Roman"/>
              <a:ea typeface="Times New Roman"/>
              <a:cs typeface="Times New Roman"/>
              <a:sym typeface="Times New Roman"/>
            </a:endParaRPr>
          </a:p>
          <a:p>
            <a:pPr indent="-336550" lvl="0" marL="457200" rtl="0" algn="just">
              <a:lnSpc>
                <a:spcPct val="115000"/>
              </a:lnSpc>
              <a:spcBef>
                <a:spcPts val="0"/>
              </a:spcBef>
              <a:spcAft>
                <a:spcPts val="0"/>
              </a:spcAft>
              <a:buClr>
                <a:srgbClr val="231F20"/>
              </a:buClr>
              <a:buSzPts val="1700"/>
              <a:buFont typeface="Times New Roman"/>
              <a:buChar char="★"/>
            </a:pPr>
            <a:r>
              <a:rPr lang="es-419" sz="1700">
                <a:solidFill>
                  <a:srgbClr val="231F20"/>
                </a:solidFill>
                <a:latin typeface="Times New Roman"/>
                <a:ea typeface="Times New Roman"/>
                <a:cs typeface="Times New Roman"/>
                <a:sym typeface="Times New Roman"/>
              </a:rPr>
              <a:t>Correcta aplicación de los contenidos gramaticales en el discurso cotidiano.</a:t>
            </a:r>
            <a:endParaRPr sz="1700">
              <a:solidFill>
                <a:srgbClr val="231F20"/>
              </a:solidFill>
              <a:latin typeface="Times New Roman"/>
              <a:ea typeface="Times New Roman"/>
              <a:cs typeface="Times New Roman"/>
              <a:sym typeface="Times New Roman"/>
            </a:endParaRPr>
          </a:p>
          <a:p>
            <a:pPr indent="-336550" lvl="0" marL="457200" rtl="0" algn="just">
              <a:lnSpc>
                <a:spcPct val="115000"/>
              </a:lnSpc>
              <a:spcBef>
                <a:spcPts val="0"/>
              </a:spcBef>
              <a:spcAft>
                <a:spcPts val="0"/>
              </a:spcAft>
              <a:buClr>
                <a:srgbClr val="231F20"/>
              </a:buClr>
              <a:buSzPts val="1700"/>
              <a:buFont typeface="Times New Roman"/>
              <a:buChar char="★"/>
            </a:pPr>
            <a:r>
              <a:rPr lang="es-419" sz="1700">
                <a:solidFill>
                  <a:srgbClr val="231F20"/>
                </a:solidFill>
                <a:latin typeface="Times New Roman"/>
                <a:ea typeface="Times New Roman"/>
                <a:cs typeface="Times New Roman"/>
                <a:sym typeface="Times New Roman"/>
              </a:rPr>
              <a:t>Comprensión e interpretación de textos en sus diversos soportes.</a:t>
            </a:r>
            <a:endParaRPr sz="1700">
              <a:solidFill>
                <a:srgbClr val="231F20"/>
              </a:solidFill>
              <a:latin typeface="Times New Roman"/>
              <a:ea typeface="Times New Roman"/>
              <a:cs typeface="Times New Roman"/>
              <a:sym typeface="Times New Roman"/>
            </a:endParaRPr>
          </a:p>
          <a:p>
            <a:pPr indent="-336550" lvl="0" marL="457200" rtl="0" algn="just">
              <a:lnSpc>
                <a:spcPct val="115000"/>
              </a:lnSpc>
              <a:spcBef>
                <a:spcPts val="0"/>
              </a:spcBef>
              <a:spcAft>
                <a:spcPts val="0"/>
              </a:spcAft>
              <a:buClr>
                <a:srgbClr val="231F20"/>
              </a:buClr>
              <a:buSzPts val="1700"/>
              <a:buFont typeface="Times New Roman"/>
              <a:buChar char="★"/>
            </a:pPr>
            <a:r>
              <a:rPr lang="es-419" sz="1700">
                <a:solidFill>
                  <a:srgbClr val="231F20"/>
                </a:solidFill>
                <a:latin typeface="Times New Roman"/>
                <a:ea typeface="Times New Roman"/>
                <a:cs typeface="Times New Roman"/>
                <a:sym typeface="Times New Roman"/>
              </a:rPr>
              <a:t>Lectura de los textos solicitados.</a:t>
            </a:r>
            <a:endParaRPr sz="1700">
              <a:solidFill>
                <a:srgbClr val="231F20"/>
              </a:solidFill>
              <a:latin typeface="Times New Roman"/>
              <a:ea typeface="Times New Roman"/>
              <a:cs typeface="Times New Roman"/>
              <a:sym typeface="Times New Roman"/>
            </a:endParaRPr>
          </a:p>
          <a:p>
            <a:pPr indent="-336550" lvl="0" marL="457200" rtl="0" algn="just">
              <a:lnSpc>
                <a:spcPct val="115000"/>
              </a:lnSpc>
              <a:spcBef>
                <a:spcPts val="0"/>
              </a:spcBef>
              <a:spcAft>
                <a:spcPts val="0"/>
              </a:spcAft>
              <a:buClr>
                <a:srgbClr val="231F20"/>
              </a:buClr>
              <a:buSzPts val="1700"/>
              <a:buFont typeface="Times New Roman"/>
              <a:buChar char="★"/>
            </a:pPr>
            <a:r>
              <a:rPr lang="es-419" sz="1700">
                <a:solidFill>
                  <a:srgbClr val="231F20"/>
                </a:solidFill>
                <a:latin typeface="Times New Roman"/>
                <a:ea typeface="Times New Roman"/>
                <a:cs typeface="Times New Roman"/>
                <a:sym typeface="Times New Roman"/>
              </a:rPr>
              <a:t>Respeto y solidaridad hacia los compañeros y sus opiniones.</a:t>
            </a:r>
            <a:endParaRPr sz="1700">
              <a:solidFill>
                <a:srgbClr val="231F20"/>
              </a:solidFill>
              <a:latin typeface="Times New Roman"/>
              <a:ea typeface="Times New Roman"/>
              <a:cs typeface="Times New Roman"/>
              <a:sym typeface="Times New Roman"/>
            </a:endParaRPr>
          </a:p>
          <a:p>
            <a:pPr indent="-336550" lvl="0" marL="457200" rtl="0" algn="just">
              <a:lnSpc>
                <a:spcPct val="115000"/>
              </a:lnSpc>
              <a:spcBef>
                <a:spcPts val="0"/>
              </a:spcBef>
              <a:spcAft>
                <a:spcPts val="0"/>
              </a:spcAft>
              <a:buClr>
                <a:srgbClr val="231F20"/>
              </a:buClr>
              <a:buSzPts val="1700"/>
              <a:buFont typeface="Times New Roman"/>
              <a:buChar char="★"/>
            </a:pPr>
            <a:r>
              <a:rPr lang="es-419" sz="1700">
                <a:solidFill>
                  <a:srgbClr val="231F20"/>
                </a:solidFill>
                <a:latin typeface="Times New Roman"/>
                <a:ea typeface="Times New Roman"/>
                <a:cs typeface="Times New Roman"/>
                <a:sym typeface="Times New Roman"/>
              </a:rPr>
              <a:t>Entrega en tiempo y forma de los trabajos solicitados.</a:t>
            </a:r>
            <a:endParaRPr b="1" sz="1700" u="sng">
              <a:solidFill>
                <a:srgbClr val="231F20"/>
              </a:solidFill>
              <a:latin typeface="Times New Roman"/>
              <a:ea typeface="Times New Roman"/>
              <a:cs typeface="Times New Roman"/>
              <a:sym typeface="Times New Roman"/>
            </a:endParaRPr>
          </a:p>
          <a:p>
            <a:pPr indent="457200" lvl="0" marL="0" rtl="0" algn="just">
              <a:lnSpc>
                <a:spcPct val="115000"/>
              </a:lnSpc>
              <a:spcBef>
                <a:spcPts val="0"/>
              </a:spcBef>
              <a:spcAft>
                <a:spcPts val="0"/>
              </a:spcAft>
              <a:buNone/>
            </a:pPr>
            <a:r>
              <a:rPr b="1" lang="es-419" sz="1700" u="sng">
                <a:solidFill>
                  <a:srgbClr val="231F20"/>
                </a:solidFill>
                <a:latin typeface="Times New Roman"/>
                <a:ea typeface="Times New Roman"/>
                <a:cs typeface="Times New Roman"/>
                <a:sym typeface="Times New Roman"/>
              </a:rPr>
              <a:t>Instrumentos </a:t>
            </a:r>
            <a:endParaRPr b="1" sz="1700" u="sng">
              <a:solidFill>
                <a:srgbClr val="231F20"/>
              </a:solidFill>
              <a:latin typeface="Times New Roman"/>
              <a:ea typeface="Times New Roman"/>
              <a:cs typeface="Times New Roman"/>
              <a:sym typeface="Times New Roman"/>
            </a:endParaRPr>
          </a:p>
          <a:p>
            <a:pPr indent="-336550" lvl="0" marL="457200" rtl="0" algn="just">
              <a:lnSpc>
                <a:spcPct val="115000"/>
              </a:lnSpc>
              <a:spcBef>
                <a:spcPts val="0"/>
              </a:spcBef>
              <a:spcAft>
                <a:spcPts val="0"/>
              </a:spcAft>
              <a:buClr>
                <a:srgbClr val="231F20"/>
              </a:buClr>
              <a:buSzPts val="1700"/>
              <a:buFont typeface="Times New Roman"/>
              <a:buChar char="★"/>
            </a:pPr>
            <a:r>
              <a:rPr lang="es-419" sz="1700">
                <a:solidFill>
                  <a:srgbClr val="231F20"/>
                </a:solidFill>
                <a:latin typeface="Times New Roman"/>
                <a:ea typeface="Times New Roman"/>
                <a:cs typeface="Times New Roman"/>
                <a:sym typeface="Times New Roman"/>
              </a:rPr>
              <a:t>Evaluaciones escritas y orales.</a:t>
            </a:r>
            <a:endParaRPr sz="1700">
              <a:solidFill>
                <a:srgbClr val="231F20"/>
              </a:solidFill>
              <a:latin typeface="Times New Roman"/>
              <a:ea typeface="Times New Roman"/>
              <a:cs typeface="Times New Roman"/>
              <a:sym typeface="Times New Roman"/>
            </a:endParaRPr>
          </a:p>
          <a:p>
            <a:pPr indent="-336550" lvl="0" marL="457200" rtl="0" algn="just">
              <a:lnSpc>
                <a:spcPct val="115000"/>
              </a:lnSpc>
              <a:spcBef>
                <a:spcPts val="0"/>
              </a:spcBef>
              <a:spcAft>
                <a:spcPts val="0"/>
              </a:spcAft>
              <a:buClr>
                <a:srgbClr val="231F20"/>
              </a:buClr>
              <a:buSzPts val="1700"/>
              <a:buFont typeface="Times New Roman"/>
              <a:buChar char="★"/>
            </a:pPr>
            <a:r>
              <a:rPr lang="es-419" sz="1700">
                <a:solidFill>
                  <a:srgbClr val="231F20"/>
                </a:solidFill>
                <a:latin typeface="Times New Roman"/>
                <a:ea typeface="Times New Roman"/>
                <a:cs typeface="Times New Roman"/>
                <a:sym typeface="Times New Roman"/>
              </a:rPr>
              <a:t>Lectura en voz alta.</a:t>
            </a:r>
            <a:endParaRPr sz="1700">
              <a:solidFill>
                <a:srgbClr val="231F20"/>
              </a:solidFill>
              <a:latin typeface="Times New Roman"/>
              <a:ea typeface="Times New Roman"/>
              <a:cs typeface="Times New Roman"/>
              <a:sym typeface="Times New Roman"/>
            </a:endParaRPr>
          </a:p>
          <a:p>
            <a:pPr indent="-336550" lvl="0" marL="457200" rtl="0" algn="just">
              <a:lnSpc>
                <a:spcPct val="115000"/>
              </a:lnSpc>
              <a:spcBef>
                <a:spcPts val="0"/>
              </a:spcBef>
              <a:spcAft>
                <a:spcPts val="0"/>
              </a:spcAft>
              <a:buClr>
                <a:srgbClr val="231F20"/>
              </a:buClr>
              <a:buSzPts val="1700"/>
              <a:buFont typeface="Times New Roman"/>
              <a:buChar char="★"/>
            </a:pPr>
            <a:r>
              <a:rPr lang="es-419" sz="1700">
                <a:solidFill>
                  <a:srgbClr val="231F20"/>
                </a:solidFill>
                <a:latin typeface="Times New Roman"/>
                <a:ea typeface="Times New Roman"/>
                <a:cs typeface="Times New Roman"/>
                <a:sym typeface="Times New Roman"/>
              </a:rPr>
              <a:t>Trabajos prácticos.</a:t>
            </a:r>
            <a:endParaRPr sz="1700">
              <a:solidFill>
                <a:srgbClr val="231F20"/>
              </a:solidFill>
              <a:latin typeface="Times New Roman"/>
              <a:ea typeface="Times New Roman"/>
              <a:cs typeface="Times New Roman"/>
              <a:sym typeface="Times New Roman"/>
            </a:endParaRPr>
          </a:p>
          <a:p>
            <a:pPr indent="-336550" lvl="0" marL="457200" rtl="0" algn="just">
              <a:lnSpc>
                <a:spcPct val="115000"/>
              </a:lnSpc>
              <a:spcBef>
                <a:spcPts val="0"/>
              </a:spcBef>
              <a:spcAft>
                <a:spcPts val="0"/>
              </a:spcAft>
              <a:buClr>
                <a:srgbClr val="231F20"/>
              </a:buClr>
              <a:buSzPts val="1700"/>
              <a:buFont typeface="Times New Roman"/>
              <a:buChar char="★"/>
            </a:pPr>
            <a:r>
              <a:rPr lang="es-419" sz="1700">
                <a:solidFill>
                  <a:srgbClr val="231F20"/>
                </a:solidFill>
                <a:latin typeface="Times New Roman"/>
                <a:ea typeface="Times New Roman"/>
                <a:cs typeface="Times New Roman"/>
                <a:sym typeface="Times New Roman"/>
              </a:rPr>
              <a:t>Carpeta completa.</a:t>
            </a:r>
            <a:endParaRPr sz="1700">
              <a:solidFill>
                <a:srgbClr val="231F20"/>
              </a:solidFill>
              <a:latin typeface="Times New Roman"/>
              <a:ea typeface="Times New Roman"/>
              <a:cs typeface="Times New Roman"/>
              <a:sym typeface="Times New Roman"/>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4" name="Shape 144"/>
        <p:cNvGrpSpPr/>
        <p:nvPr/>
      </p:nvGrpSpPr>
      <p:grpSpPr>
        <a:xfrm>
          <a:off x="0" y="0"/>
          <a:ext cx="0" cy="0"/>
          <a:chOff x="0" y="0"/>
          <a:chExt cx="0" cy="0"/>
        </a:xfrm>
      </p:grpSpPr>
      <p:sp>
        <p:nvSpPr>
          <p:cNvPr id="145" name="Google Shape;145;p16"/>
          <p:cNvSpPr txBox="1"/>
          <p:nvPr>
            <p:ph idx="1" type="body"/>
          </p:nvPr>
        </p:nvSpPr>
        <p:spPr>
          <a:xfrm>
            <a:off x="442325" y="353850"/>
            <a:ext cx="8366100" cy="4587600"/>
          </a:xfrm>
          <a:prstGeom prst="rect">
            <a:avLst/>
          </a:prstGeom>
        </p:spPr>
        <p:txBody>
          <a:bodyPr anchorCtr="0" anchor="t" bIns="91425" lIns="91425" spcFirstLastPara="1" rIns="91425" wrap="square" tIns="91425">
            <a:noAutofit/>
          </a:bodyPr>
          <a:lstStyle/>
          <a:p>
            <a:pPr indent="540385" lvl="0" marL="0" rtl="0" algn="ctr">
              <a:lnSpc>
                <a:spcPct val="90000"/>
              </a:lnSpc>
              <a:spcBef>
                <a:spcPts val="0"/>
              </a:spcBef>
              <a:spcAft>
                <a:spcPts val="0"/>
              </a:spcAft>
              <a:buNone/>
            </a:pPr>
            <a:r>
              <a:rPr b="1" lang="es-419" u="sng">
                <a:solidFill>
                  <a:srgbClr val="000000"/>
                </a:solidFill>
                <a:latin typeface="Times New Roman"/>
                <a:ea typeface="Times New Roman"/>
                <a:cs typeface="Times New Roman"/>
                <a:sym typeface="Times New Roman"/>
              </a:rPr>
              <a:t>EL TEXTO</a:t>
            </a:r>
            <a:endParaRPr b="1" u="sng">
              <a:solidFill>
                <a:srgbClr val="000000"/>
              </a:solidFill>
              <a:latin typeface="Times New Roman"/>
              <a:ea typeface="Times New Roman"/>
              <a:cs typeface="Times New Roman"/>
              <a:sym typeface="Times New Roman"/>
            </a:endParaRPr>
          </a:p>
          <a:p>
            <a:pPr indent="540385" lvl="0" marL="0" rtl="0" algn="just">
              <a:lnSpc>
                <a:spcPct val="90000"/>
              </a:lnSpc>
              <a:spcBef>
                <a:spcPts val="0"/>
              </a:spcBef>
              <a:spcAft>
                <a:spcPts val="0"/>
              </a:spcAft>
              <a:buNone/>
            </a:pPr>
            <a:r>
              <a:rPr lang="es-419">
                <a:solidFill>
                  <a:srgbClr val="000000"/>
                </a:solidFill>
                <a:latin typeface="Times New Roman"/>
                <a:ea typeface="Times New Roman"/>
                <a:cs typeface="Times New Roman"/>
                <a:sym typeface="Times New Roman"/>
              </a:rPr>
              <a:t>El texto es un producto verbal –oral o escrito–, e</a:t>
            </a:r>
            <a:r>
              <a:rPr lang="es-419" sz="1400">
                <a:solidFill>
                  <a:srgbClr val="000000"/>
                </a:solidFill>
                <a:latin typeface="Times New Roman"/>
                <a:ea typeface="Times New Roman"/>
                <a:cs typeface="Times New Roman"/>
                <a:sym typeface="Times New Roman"/>
              </a:rPr>
              <a:t>s la unidad mínima con plenitud de sentido. El sentido, por su parte, es esa dimensión de significado que se establece mediante procedimientos de negociación entre emisor y receptor, y que se mantiene en una línea de continuidad de principio a fin del texto.</a:t>
            </a:r>
            <a:endParaRPr sz="1400">
              <a:solidFill>
                <a:srgbClr val="000000"/>
              </a:solidFill>
              <a:latin typeface="Times New Roman"/>
              <a:ea typeface="Times New Roman"/>
              <a:cs typeface="Times New Roman"/>
              <a:sym typeface="Times New Roman"/>
            </a:endParaRPr>
          </a:p>
          <a:p>
            <a:pPr indent="540385" lvl="0" marL="0" rtl="0" algn="just">
              <a:lnSpc>
                <a:spcPct val="90000"/>
              </a:lnSpc>
              <a:spcBef>
                <a:spcPts val="0"/>
              </a:spcBef>
              <a:spcAft>
                <a:spcPts val="0"/>
              </a:spcAft>
              <a:buNone/>
            </a:pPr>
            <a:r>
              <a:rPr lang="es-419" sz="1400">
                <a:solidFill>
                  <a:srgbClr val="000000"/>
                </a:solidFill>
                <a:latin typeface="Times New Roman"/>
                <a:ea typeface="Times New Roman"/>
                <a:cs typeface="Times New Roman"/>
                <a:sym typeface="Times New Roman"/>
              </a:rPr>
              <a:t>El texto se caracteriza, entre otras propiedades, por su coherencia, que nace de un conjunto de</a:t>
            </a:r>
            <a:r>
              <a:rPr i="1" lang="es-419" sz="1400">
                <a:solidFill>
                  <a:srgbClr val="000000"/>
                </a:solidFill>
                <a:latin typeface="Times New Roman"/>
                <a:ea typeface="Times New Roman"/>
                <a:cs typeface="Times New Roman"/>
                <a:sym typeface="Times New Roman"/>
              </a:rPr>
              <a:t> relaciones semánticas</a:t>
            </a:r>
            <a:r>
              <a:rPr lang="es-419" sz="1400">
                <a:solidFill>
                  <a:srgbClr val="000000"/>
                </a:solidFill>
                <a:latin typeface="Times New Roman"/>
                <a:ea typeface="Times New Roman"/>
                <a:cs typeface="Times New Roman"/>
                <a:sym typeface="Times New Roman"/>
              </a:rPr>
              <a:t> (de significado) entre sus diversas oraciones, y </a:t>
            </a:r>
            <a:r>
              <a:rPr i="1" lang="es-419" sz="1400">
                <a:solidFill>
                  <a:srgbClr val="000000"/>
                </a:solidFill>
                <a:latin typeface="Times New Roman"/>
                <a:ea typeface="Times New Roman"/>
                <a:cs typeface="Times New Roman"/>
                <a:sym typeface="Times New Roman"/>
              </a:rPr>
              <a:t>relaciones pragmáticas</a:t>
            </a:r>
            <a:r>
              <a:rPr lang="es-419" sz="1400">
                <a:solidFill>
                  <a:srgbClr val="000000"/>
                </a:solidFill>
                <a:latin typeface="Times New Roman"/>
                <a:ea typeface="Times New Roman"/>
                <a:cs typeface="Times New Roman"/>
                <a:sym typeface="Times New Roman"/>
              </a:rPr>
              <a:t> entre el texto y su contexto. Algunas de estas relaciones quedan señaladas por las que se dan entre las palabras, frases y párrafos, que crean la cohesión textual. </a:t>
            </a:r>
            <a:endParaRPr sz="1400">
              <a:solidFill>
                <a:srgbClr val="000000"/>
              </a:solidFill>
              <a:latin typeface="Times New Roman"/>
              <a:ea typeface="Times New Roman"/>
              <a:cs typeface="Times New Roman"/>
              <a:sym typeface="Times New Roman"/>
            </a:endParaRPr>
          </a:p>
          <a:p>
            <a:pPr indent="540385" lvl="0" marL="0" rtl="0" algn="just">
              <a:lnSpc>
                <a:spcPct val="90000"/>
              </a:lnSpc>
              <a:spcBef>
                <a:spcPts val="0"/>
              </a:spcBef>
              <a:spcAft>
                <a:spcPts val="0"/>
              </a:spcAft>
              <a:buNone/>
            </a:pPr>
            <a:r>
              <a:rPr lang="es-419" sz="1400">
                <a:solidFill>
                  <a:srgbClr val="000000"/>
                </a:solidFill>
                <a:latin typeface="Times New Roman"/>
                <a:ea typeface="Times New Roman"/>
                <a:cs typeface="Times New Roman"/>
                <a:sym typeface="Times New Roman"/>
              </a:rPr>
              <a:t>Entonces, podemos decir que un texto se define, comúnmente, como unidad verbal, semántica y comunicativa:</a:t>
            </a:r>
            <a:endParaRPr sz="1400">
              <a:solidFill>
                <a:srgbClr val="000000"/>
              </a:solidFill>
              <a:latin typeface="Times New Roman"/>
              <a:ea typeface="Times New Roman"/>
              <a:cs typeface="Times New Roman"/>
              <a:sym typeface="Times New Roman"/>
            </a:endParaRPr>
          </a:p>
          <a:p>
            <a:pPr indent="540385" lvl="0" marL="0" rtl="0" algn="just">
              <a:lnSpc>
                <a:spcPct val="90000"/>
              </a:lnSpc>
              <a:spcBef>
                <a:spcPts val="0"/>
              </a:spcBef>
              <a:spcAft>
                <a:spcPts val="0"/>
              </a:spcAft>
              <a:buNone/>
            </a:pPr>
            <a:r>
              <a:rPr lang="es-419" sz="1400">
                <a:solidFill>
                  <a:srgbClr val="000000"/>
                </a:solidFill>
                <a:latin typeface="Times New Roman"/>
                <a:ea typeface="Times New Roman"/>
                <a:cs typeface="Times New Roman"/>
                <a:sym typeface="Times New Roman"/>
              </a:rPr>
              <a:t>•	</a:t>
            </a:r>
            <a:r>
              <a:rPr b="1" lang="es-419" sz="1400">
                <a:solidFill>
                  <a:srgbClr val="000000"/>
                </a:solidFill>
                <a:latin typeface="Times New Roman"/>
                <a:ea typeface="Times New Roman"/>
                <a:cs typeface="Times New Roman"/>
                <a:sym typeface="Times New Roman"/>
              </a:rPr>
              <a:t>Unidad verbal</a:t>
            </a:r>
            <a:r>
              <a:rPr lang="es-419" sz="1400">
                <a:solidFill>
                  <a:srgbClr val="000000"/>
                </a:solidFill>
                <a:latin typeface="Times New Roman"/>
                <a:ea typeface="Times New Roman"/>
                <a:cs typeface="Times New Roman"/>
                <a:sym typeface="Times New Roman"/>
              </a:rPr>
              <a:t>: para construir un texto utilizamos palabras (de forma oral o escrita)</a:t>
            </a:r>
            <a:endParaRPr sz="1400">
              <a:solidFill>
                <a:srgbClr val="000000"/>
              </a:solidFill>
              <a:latin typeface="Times New Roman"/>
              <a:ea typeface="Times New Roman"/>
              <a:cs typeface="Times New Roman"/>
              <a:sym typeface="Times New Roman"/>
            </a:endParaRPr>
          </a:p>
          <a:p>
            <a:pPr indent="540385" lvl="0" marL="0" rtl="0" algn="just">
              <a:lnSpc>
                <a:spcPct val="90000"/>
              </a:lnSpc>
              <a:spcBef>
                <a:spcPts val="0"/>
              </a:spcBef>
              <a:spcAft>
                <a:spcPts val="0"/>
              </a:spcAft>
              <a:buNone/>
            </a:pPr>
            <a:r>
              <a:rPr lang="es-419" sz="1400">
                <a:solidFill>
                  <a:srgbClr val="000000"/>
                </a:solidFill>
                <a:latin typeface="Times New Roman"/>
                <a:ea typeface="Times New Roman"/>
                <a:cs typeface="Times New Roman"/>
                <a:sym typeface="Times New Roman"/>
              </a:rPr>
              <a:t>•	</a:t>
            </a:r>
            <a:r>
              <a:rPr b="1" lang="es-419" sz="1400">
                <a:solidFill>
                  <a:srgbClr val="000000"/>
                </a:solidFill>
                <a:latin typeface="Times New Roman"/>
                <a:ea typeface="Times New Roman"/>
                <a:cs typeface="Times New Roman"/>
                <a:sym typeface="Times New Roman"/>
              </a:rPr>
              <a:t>Unidad semántica</a:t>
            </a:r>
            <a:r>
              <a:rPr lang="es-419" sz="1400">
                <a:solidFill>
                  <a:srgbClr val="000000"/>
                </a:solidFill>
                <a:latin typeface="Times New Roman"/>
                <a:ea typeface="Times New Roman"/>
                <a:cs typeface="Times New Roman"/>
                <a:sym typeface="Times New Roman"/>
              </a:rPr>
              <a:t>: las palabras expresan ideas, diferentes tipos de información, pero deben tener sentido tanto para el emisor como para el receptor de la información.</a:t>
            </a:r>
            <a:endParaRPr sz="1400">
              <a:solidFill>
                <a:srgbClr val="000000"/>
              </a:solidFill>
              <a:latin typeface="Times New Roman"/>
              <a:ea typeface="Times New Roman"/>
              <a:cs typeface="Times New Roman"/>
              <a:sym typeface="Times New Roman"/>
            </a:endParaRPr>
          </a:p>
          <a:p>
            <a:pPr indent="540385" lvl="0" marL="0" rtl="0" algn="just">
              <a:lnSpc>
                <a:spcPct val="90000"/>
              </a:lnSpc>
              <a:spcBef>
                <a:spcPts val="0"/>
              </a:spcBef>
              <a:spcAft>
                <a:spcPts val="0"/>
              </a:spcAft>
              <a:buNone/>
            </a:pPr>
            <a:r>
              <a:rPr lang="es-419" sz="1400">
                <a:solidFill>
                  <a:srgbClr val="000000"/>
                </a:solidFill>
                <a:latin typeface="Times New Roman"/>
                <a:ea typeface="Times New Roman"/>
                <a:cs typeface="Times New Roman"/>
                <a:sym typeface="Times New Roman"/>
              </a:rPr>
              <a:t>•	</a:t>
            </a:r>
            <a:r>
              <a:rPr b="1" lang="es-419" sz="1400">
                <a:solidFill>
                  <a:srgbClr val="000000"/>
                </a:solidFill>
                <a:latin typeface="Times New Roman"/>
                <a:ea typeface="Times New Roman"/>
                <a:cs typeface="Times New Roman"/>
                <a:sym typeface="Times New Roman"/>
              </a:rPr>
              <a:t>Unidad comunicativa:</a:t>
            </a:r>
            <a:r>
              <a:rPr lang="es-419" sz="1400">
                <a:solidFill>
                  <a:srgbClr val="000000"/>
                </a:solidFill>
                <a:latin typeface="Times New Roman"/>
                <a:ea typeface="Times New Roman"/>
                <a:cs typeface="Times New Roman"/>
                <a:sym typeface="Times New Roman"/>
              </a:rPr>
              <a:t> esa información con un sentido, expresada en palabras, se utiliza para relacionarse o comunicarse con la o las personas a las que va dirigida.</a:t>
            </a:r>
            <a:endParaRPr sz="1400">
              <a:solidFill>
                <a:srgbClr val="000000"/>
              </a:solidFill>
              <a:latin typeface="Times New Roman"/>
              <a:ea typeface="Times New Roman"/>
              <a:cs typeface="Times New Roman"/>
              <a:sym typeface="Times New Roman"/>
            </a:endParaRPr>
          </a:p>
          <a:p>
            <a:pPr indent="540385" lvl="0" marL="0" rtl="0" algn="just">
              <a:lnSpc>
                <a:spcPct val="90000"/>
              </a:lnSpc>
              <a:spcBef>
                <a:spcPts val="0"/>
              </a:spcBef>
              <a:spcAft>
                <a:spcPts val="0"/>
              </a:spcAft>
              <a:buNone/>
            </a:pPr>
            <a:r>
              <a:rPr b="1" lang="es-419" sz="1400">
                <a:solidFill>
                  <a:srgbClr val="000000"/>
                </a:solidFill>
                <a:highlight>
                  <a:srgbClr val="FFFF00"/>
                </a:highlight>
                <a:latin typeface="Times New Roman"/>
                <a:ea typeface="Times New Roman"/>
                <a:cs typeface="Times New Roman"/>
                <a:sym typeface="Times New Roman"/>
              </a:rPr>
              <a:t>IMPORTANTE</a:t>
            </a:r>
            <a:r>
              <a:rPr lang="es-419" sz="1400">
                <a:solidFill>
                  <a:srgbClr val="000000"/>
                </a:solidFill>
                <a:highlight>
                  <a:srgbClr val="FFFF00"/>
                </a:highlight>
                <a:latin typeface="Times New Roman"/>
                <a:ea typeface="Times New Roman"/>
                <a:cs typeface="Times New Roman"/>
                <a:sym typeface="Times New Roman"/>
              </a:rPr>
              <a:t>:</a:t>
            </a:r>
            <a:r>
              <a:rPr lang="es-419" sz="1400">
                <a:solidFill>
                  <a:srgbClr val="000000"/>
                </a:solidFill>
                <a:latin typeface="Times New Roman"/>
                <a:ea typeface="Times New Roman"/>
                <a:cs typeface="Times New Roman"/>
                <a:sym typeface="Times New Roman"/>
              </a:rPr>
              <a:t> los textos pueden ser largos o cortos. Su longitud no condiciona su capacidad de ser considerados textos. Por ejemplo, una oración puede ser un texto. En este sentido podemos decir que un libro completo, una frase de un periódico, un chat a través de Internet y una conversación en un bar constituyen textos.</a:t>
            </a:r>
            <a:endParaRPr sz="1400">
              <a:solidFill>
                <a:srgbClr val="000000"/>
              </a:solidFill>
              <a:latin typeface="Times New Roman"/>
              <a:ea typeface="Times New Roman"/>
              <a:cs typeface="Times New Roman"/>
              <a:sym typeface="Times New Roman"/>
            </a:endParaRPr>
          </a:p>
          <a:p>
            <a:pPr indent="540385" lvl="0" marL="0" rtl="0" algn="just">
              <a:lnSpc>
                <a:spcPct val="90000"/>
              </a:lnSpc>
              <a:spcBef>
                <a:spcPts val="0"/>
              </a:spcBef>
              <a:spcAft>
                <a:spcPts val="0"/>
              </a:spcAft>
              <a:buNone/>
            </a:pPr>
            <a:r>
              <a:rPr b="1" lang="es-419" sz="1400">
                <a:solidFill>
                  <a:srgbClr val="000000"/>
                </a:solidFill>
                <a:latin typeface="Times New Roman"/>
                <a:ea typeface="Times New Roman"/>
                <a:cs typeface="Times New Roman"/>
                <a:sym typeface="Times New Roman"/>
              </a:rPr>
              <a:t>PERO, ¿QUÉ ES LO QUE HACE QUE UN TEXTO SEA UN TEXTO Y NO OTRA COSA?</a:t>
            </a:r>
            <a:endParaRPr b="1" sz="1400">
              <a:solidFill>
                <a:srgbClr val="000000"/>
              </a:solidFill>
              <a:latin typeface="Times New Roman"/>
              <a:ea typeface="Times New Roman"/>
              <a:cs typeface="Times New Roman"/>
              <a:sym typeface="Times New Roman"/>
            </a:endParaRPr>
          </a:p>
          <a:p>
            <a:pPr indent="540385" lvl="0" marL="0" rtl="0" algn="just">
              <a:lnSpc>
                <a:spcPct val="90000"/>
              </a:lnSpc>
              <a:spcBef>
                <a:spcPts val="0"/>
              </a:spcBef>
              <a:spcAft>
                <a:spcPts val="0"/>
              </a:spcAft>
              <a:buNone/>
            </a:pPr>
            <a:r>
              <a:rPr lang="es-419" sz="1400">
                <a:solidFill>
                  <a:srgbClr val="000000"/>
                </a:solidFill>
                <a:latin typeface="Times New Roman"/>
                <a:ea typeface="Times New Roman"/>
                <a:cs typeface="Times New Roman"/>
                <a:sym typeface="Times New Roman"/>
              </a:rPr>
              <a:t>Pues bien, un texto para que pueda ser texto y sea una unidad verbal, semántica y comunicativa es necesario que cumpla con ciertas condiciones, o para decirlo de otra manera: un texto para ser texto debe tener las siguientes propiedades: ADECUACIÓN, COHERENCIA Y COHESIÓN.</a:t>
            </a:r>
            <a:endParaRPr sz="1400">
              <a:solidFill>
                <a:srgbClr val="000000"/>
              </a:solidFill>
              <a:latin typeface="Times New Roman"/>
              <a:ea typeface="Times New Roman"/>
              <a:cs typeface="Times New Roman"/>
              <a:sym typeface="Times New Roman"/>
            </a:endParaRPr>
          </a:p>
          <a:p>
            <a:pPr indent="540385" lvl="0" marL="0" rtl="0" algn="just">
              <a:lnSpc>
                <a:spcPct val="90000"/>
              </a:lnSpc>
              <a:spcBef>
                <a:spcPts val="0"/>
              </a:spcBef>
              <a:spcAft>
                <a:spcPts val="0"/>
              </a:spcAft>
              <a:buNone/>
            </a:pPr>
            <a:r>
              <a:t/>
            </a:r>
            <a:endParaRPr sz="1400">
              <a:solidFill>
                <a:srgbClr val="000000"/>
              </a:solidFill>
              <a:latin typeface="Times New Roman"/>
              <a:ea typeface="Times New Roman"/>
              <a:cs typeface="Times New Roman"/>
              <a:sym typeface="Times New Roman"/>
            </a:endParaRPr>
          </a:p>
          <a:p>
            <a:pPr indent="540385" lvl="0" marL="0" rtl="0" algn="just">
              <a:lnSpc>
                <a:spcPct val="90000"/>
              </a:lnSpc>
              <a:spcBef>
                <a:spcPts val="0"/>
              </a:spcBef>
              <a:spcAft>
                <a:spcPts val="0"/>
              </a:spcAft>
              <a:buNone/>
            </a:pPr>
            <a:r>
              <a:t/>
            </a:r>
            <a:endParaRPr sz="1200">
              <a:solidFill>
                <a:srgbClr val="000000"/>
              </a:solidFill>
              <a:latin typeface="Arial Narrow"/>
              <a:ea typeface="Arial Narrow"/>
              <a:cs typeface="Arial Narrow"/>
              <a:sym typeface="Arial Narrow"/>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9" name="Shape 149"/>
        <p:cNvGrpSpPr/>
        <p:nvPr/>
      </p:nvGrpSpPr>
      <p:grpSpPr>
        <a:xfrm>
          <a:off x="0" y="0"/>
          <a:ext cx="0" cy="0"/>
          <a:chOff x="0" y="0"/>
          <a:chExt cx="0" cy="0"/>
        </a:xfrm>
      </p:grpSpPr>
      <p:sp>
        <p:nvSpPr>
          <p:cNvPr id="150" name="Google Shape;150;p17"/>
          <p:cNvSpPr txBox="1"/>
          <p:nvPr>
            <p:ph idx="1" type="body"/>
          </p:nvPr>
        </p:nvSpPr>
        <p:spPr>
          <a:xfrm>
            <a:off x="328575" y="290675"/>
            <a:ext cx="8530500" cy="4486200"/>
          </a:xfrm>
          <a:prstGeom prst="rect">
            <a:avLst/>
          </a:prstGeom>
        </p:spPr>
        <p:txBody>
          <a:bodyPr anchorCtr="0" anchor="t" bIns="91425" lIns="91425" spcFirstLastPara="1" rIns="91425" wrap="square" tIns="91425">
            <a:noAutofit/>
          </a:bodyPr>
          <a:lstStyle/>
          <a:p>
            <a:pPr indent="540385" lvl="0" marL="0" rtl="0" algn="just">
              <a:lnSpc>
                <a:spcPct val="100000"/>
              </a:lnSpc>
              <a:spcBef>
                <a:spcPts val="0"/>
              </a:spcBef>
              <a:spcAft>
                <a:spcPts val="0"/>
              </a:spcAft>
              <a:buNone/>
            </a:pPr>
            <a:r>
              <a:rPr b="1" lang="es-419" sz="1700" u="sng">
                <a:solidFill>
                  <a:srgbClr val="000000"/>
                </a:solidFill>
                <a:latin typeface="Times New Roman"/>
                <a:ea typeface="Times New Roman"/>
                <a:cs typeface="Times New Roman"/>
                <a:sym typeface="Times New Roman"/>
              </a:rPr>
              <a:t>ADECUACIÓN TEXTUAL</a:t>
            </a:r>
            <a:endParaRPr b="1" sz="1700" u="sng">
              <a:solidFill>
                <a:srgbClr val="000000"/>
              </a:solidFill>
              <a:latin typeface="Times New Roman"/>
              <a:ea typeface="Times New Roman"/>
              <a:cs typeface="Times New Roman"/>
              <a:sym typeface="Times New Roman"/>
            </a:endParaRPr>
          </a:p>
          <a:p>
            <a:pPr indent="540385" lvl="0" marL="0" rtl="0" algn="just">
              <a:lnSpc>
                <a:spcPct val="100000"/>
              </a:lnSpc>
              <a:spcBef>
                <a:spcPts val="0"/>
              </a:spcBef>
              <a:spcAft>
                <a:spcPts val="0"/>
              </a:spcAft>
              <a:buNone/>
            </a:pPr>
            <a:r>
              <a:rPr lang="es-419" sz="1700">
                <a:solidFill>
                  <a:srgbClr val="000000"/>
                </a:solidFill>
                <a:latin typeface="Times New Roman"/>
                <a:ea typeface="Times New Roman"/>
                <a:cs typeface="Times New Roman"/>
                <a:sym typeface="Times New Roman"/>
              </a:rPr>
              <a:t>Es la propiedad según la cual el texto resulta adecuado a la situación comunicativa, es decir que se adapta al contexto. </a:t>
            </a:r>
            <a:r>
              <a:rPr b="1" lang="es-419" sz="1700">
                <a:solidFill>
                  <a:srgbClr val="000000"/>
                </a:solidFill>
                <a:latin typeface="Times New Roman"/>
                <a:ea typeface="Times New Roman"/>
                <a:cs typeface="Times New Roman"/>
                <a:sym typeface="Times New Roman"/>
              </a:rPr>
              <a:t>Los aspectos que la adecuación tiene en cuenta son:</a:t>
            </a:r>
            <a:endParaRPr sz="1700">
              <a:solidFill>
                <a:srgbClr val="000000"/>
              </a:solidFill>
              <a:latin typeface="Times New Roman"/>
              <a:ea typeface="Times New Roman"/>
              <a:cs typeface="Times New Roman"/>
              <a:sym typeface="Times New Roman"/>
            </a:endParaRPr>
          </a:p>
          <a:p>
            <a:pPr indent="540385" lvl="0" marL="0" rtl="0" algn="just">
              <a:lnSpc>
                <a:spcPct val="100000"/>
              </a:lnSpc>
              <a:spcBef>
                <a:spcPts val="0"/>
              </a:spcBef>
              <a:spcAft>
                <a:spcPts val="0"/>
              </a:spcAft>
              <a:buNone/>
            </a:pPr>
            <a:r>
              <a:rPr b="1" lang="es-419" sz="1700">
                <a:solidFill>
                  <a:srgbClr val="000000"/>
                </a:solidFill>
                <a:latin typeface="Times New Roman"/>
                <a:ea typeface="Times New Roman"/>
                <a:cs typeface="Times New Roman"/>
                <a:sym typeface="Times New Roman"/>
              </a:rPr>
              <a:t>El registro</a:t>
            </a:r>
            <a:r>
              <a:rPr lang="es-419" sz="1700">
                <a:solidFill>
                  <a:srgbClr val="000000"/>
                </a:solidFill>
                <a:latin typeface="Times New Roman"/>
                <a:ea typeface="Times New Roman"/>
                <a:cs typeface="Times New Roman"/>
                <a:sym typeface="Times New Roman"/>
              </a:rPr>
              <a:t>: según la situación en que se produce el texto, el registro de lengua será más o menos formal. El </a:t>
            </a:r>
            <a:r>
              <a:rPr b="1" lang="es-419" sz="1700">
                <a:solidFill>
                  <a:srgbClr val="000000"/>
                </a:solidFill>
                <a:latin typeface="Times New Roman"/>
                <a:ea typeface="Times New Roman"/>
                <a:cs typeface="Times New Roman"/>
                <a:sym typeface="Times New Roman"/>
              </a:rPr>
              <a:t>registro formal</a:t>
            </a:r>
            <a:r>
              <a:rPr lang="es-419" sz="1700">
                <a:solidFill>
                  <a:srgbClr val="000000"/>
                </a:solidFill>
                <a:latin typeface="Times New Roman"/>
                <a:ea typeface="Times New Roman"/>
                <a:cs typeface="Times New Roman"/>
                <a:sym typeface="Times New Roman"/>
              </a:rPr>
              <a:t> es utilizado cuando la relación entre el emisor y el receptor es de lejanía (es decir, cuando hay menos confianza). Por su parte, el </a:t>
            </a:r>
            <a:r>
              <a:rPr b="1" lang="es-419" sz="1700">
                <a:solidFill>
                  <a:srgbClr val="000000"/>
                </a:solidFill>
                <a:latin typeface="Times New Roman"/>
                <a:ea typeface="Times New Roman"/>
                <a:cs typeface="Times New Roman"/>
                <a:sym typeface="Times New Roman"/>
              </a:rPr>
              <a:t>registro coloquial</a:t>
            </a:r>
            <a:r>
              <a:rPr lang="es-419" sz="1700">
                <a:solidFill>
                  <a:srgbClr val="000000"/>
                </a:solidFill>
                <a:latin typeface="Times New Roman"/>
                <a:ea typeface="Times New Roman"/>
                <a:cs typeface="Times New Roman"/>
                <a:sym typeface="Times New Roman"/>
              </a:rPr>
              <a:t> es utilizado en ámbitos de familiaridad, de cercanía entre el emisor y el receptor.</a:t>
            </a:r>
            <a:endParaRPr sz="1700">
              <a:solidFill>
                <a:srgbClr val="000000"/>
              </a:solidFill>
              <a:latin typeface="Times New Roman"/>
              <a:ea typeface="Times New Roman"/>
              <a:cs typeface="Times New Roman"/>
              <a:sym typeface="Times New Roman"/>
            </a:endParaRPr>
          </a:p>
          <a:p>
            <a:pPr indent="540385" lvl="0" marL="0" rtl="0" algn="just">
              <a:lnSpc>
                <a:spcPct val="100000"/>
              </a:lnSpc>
              <a:spcBef>
                <a:spcPts val="0"/>
              </a:spcBef>
              <a:spcAft>
                <a:spcPts val="0"/>
              </a:spcAft>
              <a:buNone/>
            </a:pPr>
            <a:r>
              <a:rPr b="1" lang="es-419" sz="1700">
                <a:solidFill>
                  <a:srgbClr val="000000"/>
                </a:solidFill>
                <a:latin typeface="Times New Roman"/>
                <a:ea typeface="Times New Roman"/>
                <a:cs typeface="Times New Roman"/>
                <a:sym typeface="Times New Roman"/>
              </a:rPr>
              <a:t>El canal</a:t>
            </a:r>
            <a:r>
              <a:rPr lang="es-419" sz="1700">
                <a:solidFill>
                  <a:srgbClr val="000000"/>
                </a:solidFill>
                <a:latin typeface="Times New Roman"/>
                <a:ea typeface="Times New Roman"/>
                <a:cs typeface="Times New Roman"/>
                <a:sym typeface="Times New Roman"/>
              </a:rPr>
              <a:t>: la elección del canal comunicativo adecuado: </a:t>
            </a:r>
            <a:r>
              <a:rPr b="1" lang="es-419" sz="1700">
                <a:solidFill>
                  <a:srgbClr val="000000"/>
                </a:solidFill>
                <a:latin typeface="Times New Roman"/>
                <a:ea typeface="Times New Roman"/>
                <a:cs typeface="Times New Roman"/>
                <a:sym typeface="Times New Roman"/>
              </a:rPr>
              <a:t>oral o escrito</a:t>
            </a:r>
            <a:r>
              <a:rPr lang="es-419" sz="1700">
                <a:solidFill>
                  <a:srgbClr val="000000"/>
                </a:solidFill>
                <a:latin typeface="Times New Roman"/>
                <a:ea typeface="Times New Roman"/>
                <a:cs typeface="Times New Roman"/>
                <a:sym typeface="Times New Roman"/>
              </a:rPr>
              <a:t>. Por ejemplo, si nos llega una carta en la cual se nos pide una respuesta por escrito, obligatoriamente debemos responder de la manera en que se nos pide.</a:t>
            </a:r>
            <a:endParaRPr sz="1700">
              <a:solidFill>
                <a:srgbClr val="000000"/>
              </a:solidFill>
              <a:latin typeface="Times New Roman"/>
              <a:ea typeface="Times New Roman"/>
              <a:cs typeface="Times New Roman"/>
              <a:sym typeface="Times New Roman"/>
            </a:endParaRPr>
          </a:p>
          <a:p>
            <a:pPr indent="540385" lvl="0" marL="0" rtl="0" algn="just">
              <a:lnSpc>
                <a:spcPct val="100000"/>
              </a:lnSpc>
              <a:spcBef>
                <a:spcPts val="0"/>
              </a:spcBef>
              <a:spcAft>
                <a:spcPts val="0"/>
              </a:spcAft>
              <a:buNone/>
            </a:pPr>
            <a:r>
              <a:rPr b="1" lang="es-419" sz="1700">
                <a:solidFill>
                  <a:srgbClr val="000000"/>
                </a:solidFill>
                <a:latin typeface="Times New Roman"/>
                <a:ea typeface="Times New Roman"/>
                <a:cs typeface="Times New Roman"/>
                <a:sym typeface="Times New Roman"/>
              </a:rPr>
              <a:t> Relación emisor-receptor:</a:t>
            </a:r>
            <a:r>
              <a:rPr lang="es-419" sz="1700">
                <a:solidFill>
                  <a:srgbClr val="000000"/>
                </a:solidFill>
                <a:latin typeface="Times New Roman"/>
                <a:ea typeface="Times New Roman"/>
                <a:cs typeface="Times New Roman"/>
                <a:sym typeface="Times New Roman"/>
              </a:rPr>
              <a:t> se debe tener en cuenta el destinatario al que se dirige el mensaje y la relación existente entre el emisor y él. Es decir que el emisor debe tener en cuenta a quién se está dirigiendo al crear un texto. Si es nuestro jefe, no podemos dirigirnos a él de la misma manera en que nos dirigiríamos a un amigo. Las relaciones pueden ser de diferente tipo: jefe-empleado, profesor-alumno, padres-hijos, etc.</a:t>
            </a:r>
            <a:endParaRPr sz="1700">
              <a:solidFill>
                <a:srgbClr val="000000"/>
              </a:solidFill>
              <a:latin typeface="Times New Roman"/>
              <a:ea typeface="Times New Roman"/>
              <a:cs typeface="Times New Roman"/>
              <a:sym typeface="Times New Roman"/>
            </a:endParaRPr>
          </a:p>
          <a:p>
            <a:pPr indent="0" lvl="0" marL="0" rtl="0" algn="l">
              <a:spcBef>
                <a:spcPts val="0"/>
              </a:spcBef>
              <a:spcAft>
                <a:spcPts val="1200"/>
              </a:spcAft>
              <a:buNone/>
            </a:pPr>
            <a:r>
              <a:t/>
            </a:r>
            <a:endParaRPr sz="1700">
              <a:latin typeface="Times New Roman"/>
              <a:ea typeface="Times New Roman"/>
              <a:cs typeface="Times New Roman"/>
              <a:sym typeface="Times New Roman"/>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4" name="Shape 154"/>
        <p:cNvGrpSpPr/>
        <p:nvPr/>
      </p:nvGrpSpPr>
      <p:grpSpPr>
        <a:xfrm>
          <a:off x="0" y="0"/>
          <a:ext cx="0" cy="0"/>
          <a:chOff x="0" y="0"/>
          <a:chExt cx="0" cy="0"/>
        </a:xfrm>
      </p:grpSpPr>
      <p:sp>
        <p:nvSpPr>
          <p:cNvPr id="155" name="Google Shape;155;p18"/>
          <p:cNvSpPr txBox="1"/>
          <p:nvPr>
            <p:ph idx="1" type="body"/>
          </p:nvPr>
        </p:nvSpPr>
        <p:spPr>
          <a:xfrm>
            <a:off x="379125" y="417050"/>
            <a:ext cx="8353500" cy="4359900"/>
          </a:xfrm>
          <a:prstGeom prst="rect">
            <a:avLst/>
          </a:prstGeom>
        </p:spPr>
        <p:txBody>
          <a:bodyPr anchorCtr="0" anchor="t" bIns="91425" lIns="91425" spcFirstLastPara="1" rIns="91425" wrap="square" tIns="91425">
            <a:normAutofit/>
          </a:bodyPr>
          <a:lstStyle/>
          <a:p>
            <a:pPr indent="540385" lvl="0" marL="0" rtl="0" algn="just">
              <a:lnSpc>
                <a:spcPct val="100000"/>
              </a:lnSpc>
              <a:spcBef>
                <a:spcPts val="0"/>
              </a:spcBef>
              <a:spcAft>
                <a:spcPts val="0"/>
              </a:spcAft>
              <a:buNone/>
            </a:pPr>
            <a:r>
              <a:rPr b="1" lang="es-419" sz="1800" u="sng">
                <a:solidFill>
                  <a:srgbClr val="000000"/>
                </a:solidFill>
                <a:latin typeface="Times New Roman"/>
                <a:ea typeface="Times New Roman"/>
                <a:cs typeface="Times New Roman"/>
                <a:sym typeface="Times New Roman"/>
              </a:rPr>
              <a:t>Actividad 1:</a:t>
            </a:r>
            <a:endParaRPr b="1" sz="1800" u="sng">
              <a:solidFill>
                <a:srgbClr val="000000"/>
              </a:solidFill>
              <a:latin typeface="Times New Roman"/>
              <a:ea typeface="Times New Roman"/>
              <a:cs typeface="Times New Roman"/>
              <a:sym typeface="Times New Roman"/>
            </a:endParaRPr>
          </a:p>
          <a:p>
            <a:pPr indent="540385" lvl="0" marL="0" rtl="0" algn="just">
              <a:lnSpc>
                <a:spcPct val="100000"/>
              </a:lnSpc>
              <a:spcBef>
                <a:spcPts val="0"/>
              </a:spcBef>
              <a:spcAft>
                <a:spcPts val="0"/>
              </a:spcAft>
              <a:buNone/>
            </a:pPr>
            <a:r>
              <a:rPr lang="es-419" sz="1800">
                <a:solidFill>
                  <a:srgbClr val="000000"/>
                </a:solidFill>
                <a:latin typeface="Times New Roman"/>
                <a:ea typeface="Times New Roman"/>
                <a:cs typeface="Times New Roman"/>
                <a:sym typeface="Times New Roman"/>
              </a:rPr>
              <a:t>A  partir de las siguientes situaciones, pensá y redactá dos textos, no menos de 10 renglones, adecuando  según la situaciòn comunicativa de cada uno.</a:t>
            </a:r>
            <a:endParaRPr sz="1800">
              <a:solidFill>
                <a:srgbClr val="000000"/>
              </a:solidFill>
              <a:latin typeface="Times New Roman"/>
              <a:ea typeface="Times New Roman"/>
              <a:cs typeface="Times New Roman"/>
              <a:sym typeface="Times New Roman"/>
            </a:endParaRPr>
          </a:p>
          <a:p>
            <a:pPr indent="540385" lvl="0" marL="0" rtl="0" algn="just">
              <a:lnSpc>
                <a:spcPct val="100000"/>
              </a:lnSpc>
              <a:spcBef>
                <a:spcPts val="0"/>
              </a:spcBef>
              <a:spcAft>
                <a:spcPts val="0"/>
              </a:spcAft>
              <a:buNone/>
            </a:pPr>
            <a:r>
              <a:rPr b="1" lang="es-419" sz="1800">
                <a:solidFill>
                  <a:srgbClr val="000000"/>
                </a:solidFill>
                <a:latin typeface="Times New Roman"/>
                <a:ea typeface="Times New Roman"/>
                <a:cs typeface="Times New Roman"/>
                <a:sym typeface="Times New Roman"/>
              </a:rPr>
              <a:t>Texto 1: </a:t>
            </a:r>
            <a:r>
              <a:rPr lang="es-419" sz="1800">
                <a:solidFill>
                  <a:srgbClr val="000000"/>
                </a:solidFill>
                <a:latin typeface="Times New Roman"/>
                <a:ea typeface="Times New Roman"/>
                <a:cs typeface="Times New Roman"/>
                <a:sym typeface="Times New Roman"/>
              </a:rPr>
              <a:t>Un diálogo entre compañeros de colegio, en el que uno de los interlocutores proponga pedir permiso al rector o a la rectora para hacer una feria del plato en los recreos con el fin de recaudar fondos para un viaje de estudios.</a:t>
            </a:r>
            <a:endParaRPr sz="1800">
              <a:solidFill>
                <a:srgbClr val="000000"/>
              </a:solidFill>
              <a:latin typeface="Times New Roman"/>
              <a:ea typeface="Times New Roman"/>
              <a:cs typeface="Times New Roman"/>
              <a:sym typeface="Times New Roman"/>
            </a:endParaRPr>
          </a:p>
          <a:p>
            <a:pPr indent="540385" lvl="0" marL="0" rtl="0" algn="just">
              <a:lnSpc>
                <a:spcPct val="100000"/>
              </a:lnSpc>
              <a:spcBef>
                <a:spcPts val="0"/>
              </a:spcBef>
              <a:spcAft>
                <a:spcPts val="0"/>
              </a:spcAft>
              <a:buNone/>
            </a:pPr>
            <a:r>
              <a:rPr b="1" lang="es-419" sz="1800">
                <a:solidFill>
                  <a:srgbClr val="000000"/>
                </a:solidFill>
                <a:latin typeface="Times New Roman"/>
                <a:ea typeface="Times New Roman"/>
                <a:cs typeface="Times New Roman"/>
                <a:sym typeface="Times New Roman"/>
              </a:rPr>
              <a:t>Texto 2:</a:t>
            </a:r>
            <a:r>
              <a:rPr lang="es-419" sz="1800">
                <a:solidFill>
                  <a:srgbClr val="000000"/>
                </a:solidFill>
                <a:latin typeface="Times New Roman"/>
                <a:ea typeface="Times New Roman"/>
                <a:cs typeface="Times New Roman"/>
                <a:sym typeface="Times New Roman"/>
              </a:rPr>
              <a:t> La carta al director o a la directora del colegio pidiendo permiso para hacer la feria del plato.</a:t>
            </a:r>
            <a:endParaRPr sz="1800">
              <a:solidFill>
                <a:srgbClr val="000000"/>
              </a:solidFill>
              <a:latin typeface="Times New Roman"/>
              <a:ea typeface="Times New Roman"/>
              <a:cs typeface="Times New Roman"/>
              <a:sym typeface="Times New Roman"/>
            </a:endParaRPr>
          </a:p>
          <a:p>
            <a:pPr indent="540385" lvl="0" marL="0" rtl="0" algn="just">
              <a:lnSpc>
                <a:spcPct val="100000"/>
              </a:lnSpc>
              <a:spcBef>
                <a:spcPts val="0"/>
              </a:spcBef>
              <a:spcAft>
                <a:spcPts val="0"/>
              </a:spcAft>
              <a:buNone/>
            </a:pPr>
            <a:r>
              <a:t/>
            </a:r>
            <a:endParaRPr sz="1800">
              <a:solidFill>
                <a:srgbClr val="000000"/>
              </a:solidFill>
              <a:latin typeface="Times New Roman"/>
              <a:ea typeface="Times New Roman"/>
              <a:cs typeface="Times New Roman"/>
              <a:sym typeface="Times New Roman"/>
            </a:endParaRPr>
          </a:p>
          <a:p>
            <a:pPr indent="0" lvl="0" marL="0" rtl="0" algn="l">
              <a:spcBef>
                <a:spcPts val="0"/>
              </a:spcBef>
              <a:spcAft>
                <a:spcPts val="1200"/>
              </a:spcAft>
              <a:buNone/>
            </a:pPr>
            <a:r>
              <a:t/>
            </a:r>
            <a:endParaRPr/>
          </a:p>
        </p:txBody>
      </p:sp>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Shift">
  <a:themeElements>
    <a:clrScheme name="Shift">
      <a:dk1>
        <a:srgbClr val="FFFFFF"/>
      </a:dk1>
      <a:lt1>
        <a:srgbClr val="AF7B51"/>
      </a:lt1>
      <a:dk2>
        <a:srgbClr val="233A44"/>
      </a:dk2>
      <a:lt2>
        <a:srgbClr val="D9D9D9"/>
      </a:lt2>
      <a:accent1>
        <a:srgbClr val="00796B"/>
      </a:accent1>
      <a:accent2>
        <a:srgbClr val="D9563F"/>
      </a:accent2>
      <a:accent3>
        <a:srgbClr val="C4A15A"/>
      </a:accent3>
      <a:accent4>
        <a:srgbClr val="14F597"/>
      </a:accent4>
      <a:accent5>
        <a:srgbClr val="3D4594"/>
      </a:accent5>
      <a:accent6>
        <a:srgbClr val="163EF5"/>
      </a:accent6>
      <a:hlink>
        <a:srgbClr val="3D4594"/>
      </a:hlink>
      <a:folHlink>
        <a:srgbClr val="3D4594"/>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