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C41BD5-9EB9-6AA4-B7CC-D6A5A064BB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54321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Venas Cavas Superior e Inferior: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Las venas cavas superior e inferior son los dos vasos sanguíneos mas grandes del cuerpo que llevan sangre desoxigenada al corazón.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E3D55F-A6E7-4207-D050-E29DA73D1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7226710"/>
            <a:ext cx="9144000" cy="383458"/>
          </a:xfrm>
        </p:spPr>
        <p:txBody>
          <a:bodyPr>
            <a:normAutofit fontScale="92500" lnSpcReduction="1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91212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401606-3809-BA45-426F-1B7D4ABB1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2103"/>
            <a:ext cx="10515600" cy="4026310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La Vena Cava Superior: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Recibe sangre de la cabeza, el cuello, los brazos y el tórax.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La Vena Cava Inferior: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Recibe sangre de las piernas, los pies, el abdomen y la pelvis.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243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C16BC59-AC10-7C34-FE7E-E12111BB4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0813" y="943896"/>
            <a:ext cx="3753653" cy="473423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8AD7F8E-DAFB-30A0-89A0-6C8A8BE97C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3818" y="604684"/>
            <a:ext cx="5014452" cy="532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157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D87E7E-40DF-7E3B-285D-EDDA08E75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135328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Vena Cava Superior ( VCS):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Constitución: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Se forma por la unión de las venas braquiocefálicas derecha e izquierda( también llamadas innominadas).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Ubicación: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Se encuentra en el mediastino superior, detrás del primer cartílago costal derecho.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Recorrido: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Desciende verticalmente y desemboca en la aurícula derecha del corazón.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22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F91AD9-4C93-5162-C7D9-FB5C63DE0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6632"/>
            <a:ext cx="10515600" cy="424753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Ramas: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Venas Braquiocefálicas: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Reciben sangre de la cabeza, cuello, y extremidades superiores ( venas yugulares internas y externas, venas subclavias).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Vena Acigos: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Recibe sangre de las venas intercostales posteriores y drena en la VCS cerca de su desembocadura en el corazón.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48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671256-C917-90C2-0682-DA4DAB96E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4630994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Vena Cava Inferior (VCI):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Constitución: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Se origina por la confluencia de las venas iliacas comunes derecha e izquierda.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Ubicación: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Asciende por la pared posterior del abdomen, a la derecha de la aorta abdominal.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Recorrido: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Atraviesa el diafragma y desemboca en la aurícula derecha del corazón.</a:t>
            </a: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967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8F37A0-2776-2FED-DBB1-466A0774A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83507"/>
          </a:xfrm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Ramas: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Venas Iliacas Comunes: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Reciben sangre de la pierna y la pelvis.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Venas Renales: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Drenan la sangre de los riñones.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Venas Hepáticas: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Reciben sangre del hígado y la llevan a la VCI.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715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199B04-5C20-8181-4766-AF983289C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8361"/>
            <a:ext cx="10515600" cy="4188542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Venas Gonadales ( testiculares u ováricas):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Drenan la sangre de las gónadas.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-Venas Frénicas Inferiores: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Drenan la sangre del diafragma.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-Venas Lumbares: 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Drenan la sangre de la pared abdominal.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810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40DD1E-E33A-78B9-9862-D698FC294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6787"/>
            <a:ext cx="10515600" cy="2861187"/>
          </a:xfrm>
        </p:spPr>
        <p:txBody>
          <a:bodyPr>
            <a:normAutofit/>
          </a:bodyPr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Las venas cavas superior e inferior son esenciales para el retorno de la sangre al corazón desde diferentes partes del cuerpo, y sus ramas se adaptan para drenar la sangre de diversos órganos y regiones.</a:t>
            </a:r>
          </a:p>
        </p:txBody>
      </p:sp>
    </p:spTree>
    <p:extLst>
      <p:ext uri="{BB962C8B-B14F-4D97-AF65-F5344CB8AC3E}">
        <p14:creationId xmlns:p14="http://schemas.microsoft.com/office/powerpoint/2010/main" val="271774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</TotalTime>
  <Words>379</Words>
  <Application>Microsoft Office PowerPoint</Application>
  <PresentationFormat>Panorámica</PresentationFormat>
  <Paragraphs>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de Office</vt:lpstr>
      <vt:lpstr>Venas Cavas Superior e Inferior:  Las venas cavas superior e inferior son los dos vasos sanguíneos mas grandes del cuerpo que llevan sangre desoxigenada al corazón. </vt:lpstr>
      <vt:lpstr>La Vena Cava Superior: Recibe sangre de la cabeza, el cuello, los brazos y el tórax.  La Vena Cava Inferior: Recibe sangre de las piernas, los pies, el abdomen y la pelvis.</vt:lpstr>
      <vt:lpstr>Presentación de PowerPoint</vt:lpstr>
      <vt:lpstr>Vena Cava Superior ( VCS):  Constitución: Se forma por la unión de las venas braquiocefálicas derecha e izquierda( también llamadas innominadas).  Ubicación: Se encuentra en el mediastino superior, detrás del primer cartílago costal derecho.  Recorrido: Desciende verticalmente y desemboca en la aurícula derecha del corazón.  </vt:lpstr>
      <vt:lpstr>Ramas:  - Venas Braquiocefálicas: Reciben sangre de la cabeza, cuello, y extremidades superiores ( venas yugulares internas y externas, venas subclavias).  Vena Acigos: Recibe sangre de las venas intercostales posteriores y drena en la VCS cerca de su desembocadura en el corazón.  </vt:lpstr>
      <vt:lpstr>Vena Cava Inferior (VCI):  Constitución: Se origina por la confluencia de las venas iliacas comunes derecha e izquierda.  Ubicación: Asciende por la pared posterior del abdomen, a la derecha de la aorta abdominal.  Recorrido: Atraviesa el diafragma y desemboca en la aurícula derecha del corazón.</vt:lpstr>
      <vt:lpstr>Ramas:  - Venas Iliacas Comunes: Reciben sangre de la pierna y la pelvis.  - Venas Renales: Drenan la sangre de los riñones.  - Venas Hepáticas: Reciben sangre del hígado y la llevan a la VCI.</vt:lpstr>
      <vt:lpstr>- Venas Gonadales ( testiculares u ováricas): Drenan la sangre de las gónadas.  -Venas Frénicas Inferiores: Drenan la sangre del diafragma.  -Venas Lumbares: Drenan la sangre de la pared abdominal. </vt:lpstr>
      <vt:lpstr>Las venas cavas superior e inferior son esenciales para el retorno de la sangre al corazón desde diferentes partes del cuerpo, y sus ramas se adaptan para drenar la sangre de diversos órganos y regiones.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5</cp:revision>
  <dcterms:created xsi:type="dcterms:W3CDTF">2025-06-14T18:17:39Z</dcterms:created>
  <dcterms:modified xsi:type="dcterms:W3CDTF">2025-06-16T17:44:33Z</dcterms:modified>
</cp:coreProperties>
</file>