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6" y="1961321"/>
            <a:ext cx="7954986" cy="3604592"/>
          </a:xfrm>
        </p:spPr>
        <p:txBody>
          <a:bodyPr/>
          <a:lstStyle/>
          <a:p>
            <a:pPr algn="ctr"/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Morfología o Anatomía Humana</a:t>
            </a:r>
            <a:b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Morfologia humana estudia la estructura, forma y desarrollo, abarcando la Anatomia                            ( Macroscopico), Histologia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(Microscopico) y Embriologia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78127" y="6997148"/>
            <a:ext cx="7928482" cy="124570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345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577" y="1457739"/>
            <a:ext cx="8596668" cy="3882887"/>
          </a:xfrm>
        </p:spPr>
        <p:txBody>
          <a:bodyPr>
            <a:noAutofit/>
          </a:bodyPr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Anatomía se enfoca en la ubicación y relación de órganos/tejidos (Cabeza, Tronco, Extremidades) mediante diseccion,mientras la morfología incluye variaciones y características físicas, dividiéndose en sistemas o topográfica     ( regiones)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075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410817"/>
            <a:ext cx="8596668" cy="5777948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Morfología Humana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Engloba el estudio integral de la forma y estructura corporal, dividiéndose en tres áreas principales: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Anatomía: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Estudio de las estructuras macroscópicas, divisibles a simple vista. 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Histología: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Estudio microscópico de tejidos y células.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.Embriología: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 del desarrollo prenatal del organismo( Feto)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2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0343" y="132522"/>
            <a:ext cx="8596668" cy="4306958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 de la Anatomía Humana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Anatomía, como parte de la morfología, se puede abordar desde distintos enfoques: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Anatomía Regional o Topográfica: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Organiza el cuerpo por grandes zonas: Cabeza, Cuello, Tronco   ( Tórax, Abdomen, Pelvis) y Miembros                        ( Superiores/ Inferiores).</a:t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.Anatomia Sistémica o Descriptiva: 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Agrupa las estructuras por sistemas funcionales ( Sistema Nervioso, Circulatorio, Respiratorio, </a:t>
            </a:r>
            <a:r>
              <a:rPr lang="es-ES" sz="3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.Anatomia Clinica: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Conecta la estructura con la practica medica y el Diagnostico( Dx).</a:t>
            </a:r>
            <a:endParaRPr lang="en-US" sz="3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97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556592"/>
            <a:ext cx="8718457" cy="560567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Sistemas del Cuerpo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cuerpo humano esta organizado en sistemas funcionales: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Oseo: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Soporte y protección( 206 huesos).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Muscular: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Movimiento voluntario e involuntario.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Nervioso: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Regulación y control.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Sistema Cardiovascular: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Transporte de nutrientes y oxigeno.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496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842053"/>
            <a:ext cx="8596668" cy="3207026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Respiratorio: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Intercambio de gases.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Digestivo: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Procesamiento de alimentos.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.Sistema Endocrino: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Regulación hormonal.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416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22852"/>
            <a:ext cx="8596668" cy="499607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Conceptos Anatómicos Básicos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.Posición Anatómica: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Cuerpo erecto, mirada al frente, extremidades extendidas y palmas hacia adelante.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.Planos Corporales: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Sagital( derecha/izquierda), Coronal( anterior/superior) y Transversal                            ( superior/inferior)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.Direcciones Anatómicas: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Términos como superior, inferior, anterior, posterior, proximal, distal.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8395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62</Words>
  <Application>Microsoft Office PowerPoint</Application>
  <PresentationFormat>Panorámica</PresentationFormat>
  <Paragraphs>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Morfología o Anatomía Humana  La Morfologia humana estudia la estructura, forma y desarrollo, abarcando la Anatomia                            ( Macroscopico), Histologia (Microscopico) y Embriologia.</vt:lpstr>
      <vt:lpstr>La Anatomía se enfoca en la ubicación y relación de órganos/tejidos (Cabeza, Tronco, Extremidades) mediante diseccion,mientras la morfología incluye variaciones y características físicas, dividiéndose en sistemas o topográfica     ( regiones) </vt:lpstr>
      <vt:lpstr>Morfología Humana  Engloba el estudio integral de la forma y estructura corporal, dividiéndose en tres áreas principales:  .Anatomía: Estudio de las estructuras macroscópicas, divisibles a simple vista.   .Histología: Estudio microscópico de tejidos y células.  .Embriología: Estudio del desarrollo prenatal del organismo( Feto)  </vt:lpstr>
      <vt:lpstr>Rama de la Anatomía Humana  La Anatomía, como parte de la morfología, se puede abordar desde distintos enfoques:  .Anatomía Regional o Topográfica: Organiza el cuerpo por grandes zonas: Cabeza, Cuello, Tronco   ( Tórax, Abdomen, Pelvis) y Miembros                        ( Superiores/ Inferiores).  .Anatomia Sistémica o Descriptiva: Agrupa las estructuras por sistemas funcionales ( Sistema Nervioso, Circulatorio, Respiratorio, etc  .Anatomia Clinica:Conecta la estructura con la practica medica y el Diagnostico( Dx).</vt:lpstr>
      <vt:lpstr>Principales Sistemas del Cuerpo El cuerpo humano esta organizado en sistemas funcionales:  .Sistema Oseo: Soporte y protección( 206 huesos).  .Sistema Muscular: Movimiento voluntario e involuntario.  .Sistema Nervioso: Regulación y control.   . Sistema Cardiovascular: Transporte de nutrientes y oxigeno. </vt:lpstr>
      <vt:lpstr>.Sistema Respiratorio: Intercambio de gases.  .Sistema Digestivo: Procesamiento de alimentos.  .Sistema Endocrino: Regulación hormonal.</vt:lpstr>
      <vt:lpstr>Conceptos Anatómicos Básicos  .Posición Anatómica: Cuerpo erecto, mirada al frente, extremidades extendidas y palmas hacia adelante.  .Planos Corporales: Sagital( derecha/izquierda), Coronal( anterior/superior) y Transversal                            ( superior/inferior)  .Direcciones Anatómicas: Términos como superior, inferior, anterior, posterior, proximal, distal.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Morfología o Anatomía Humana  La Morfologia humana estudia la estructura, forma y desarrollo, abarcando la Anatomia                            ( Macroscopico), Histologia (Microscopico) y Embriologia.</dc:title>
  <dc:creator>PC - ZULMA</dc:creator>
  <cp:lastModifiedBy>Usuario de Windows</cp:lastModifiedBy>
  <cp:revision>9</cp:revision>
  <dcterms:created xsi:type="dcterms:W3CDTF">2026-04-05T13:21:26Z</dcterms:created>
  <dcterms:modified xsi:type="dcterms:W3CDTF">2026-04-09T15:09:21Z</dcterms:modified>
</cp:coreProperties>
</file>