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omments/comment1.xml" ContentType="application/vnd.openxmlformats-officedocument.presentationml.comment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o" initials="B" lastIdx="2" clrIdx="0">
    <p:extLst>
      <p:ext uri="{19B8F6BF-5375-455C-9EA6-DF929625EA0E}">
        <p15:presenceInfo xmlns:p15="http://schemas.microsoft.com/office/powerpoint/2012/main" userId="fb90c14c89a6dc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3B"/>
    <a:srgbClr val="262626"/>
    <a:srgbClr val="F0F1F3"/>
    <a:srgbClr val="555555"/>
    <a:srgbClr val="333333"/>
    <a:srgbClr val="FDD23F"/>
    <a:srgbClr val="FF8271"/>
    <a:srgbClr val="689AE6"/>
    <a:srgbClr val="538BD8"/>
    <a:srgbClr val="FF6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6395" autoAdjust="0"/>
  </p:normalViewPr>
  <p:slideViewPr>
    <p:cSldViewPr snapToGrid="0">
      <p:cViewPr varScale="1">
        <p:scale>
          <a:sx n="81" d="100"/>
          <a:sy n="81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5T00:10:52.270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4F38-4F31-427D-9146-41121ED32E9D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5347-D153-49DB-A749-A1599D7A0A05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7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5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1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358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5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9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7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1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2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7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7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9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0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2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9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8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CD0E9-7D1B-4D53-A551-D33009E31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 fontAlgn="base"/>
            <a:r>
              <a:rPr lang="es-AR" sz="28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</a:rPr>
              <a:t>¡</a:t>
            </a:r>
            <a:r>
              <a:rPr lang="es-AR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Hola! Empezamos  repasando conceptos.</a:t>
            </a:r>
            <a:br>
              <a:rPr lang="es-AR" sz="2800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es-AR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br>
              <a:rPr lang="es-AR" sz="2800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br>
              <a:rPr lang="es-AR" sz="2400" dirty="0">
                <a:effectLst/>
                <a:latin typeface="Showcard Gothic" panose="04020904020102020604" pitchFamily="82" charset="0"/>
                <a:ea typeface="Times New Roman" panose="02020603050405020304" pitchFamily="18" charset="0"/>
              </a:rPr>
            </a:br>
            <a:r>
              <a:rPr lang="es-AR" sz="2400" dirty="0">
                <a:effectLst/>
                <a:latin typeface="Showcard Gothic" panose="04020904020102020604" pitchFamily="82" charset="0"/>
                <a:ea typeface="Times New Roman" panose="02020603050405020304" pitchFamily="18" charset="0"/>
              </a:rPr>
              <a:t> </a:t>
            </a:r>
            <a:br>
              <a:rPr lang="es-AR" sz="2400" dirty="0">
                <a:effectLst/>
                <a:latin typeface="Showcard Gothic" panose="04020904020102020604" pitchFamily="82" charset="0"/>
                <a:ea typeface="Times New Roman" panose="02020603050405020304" pitchFamily="18" charset="0"/>
              </a:rPr>
            </a:br>
            <a:endParaRPr lang="es-AR" sz="2400" dirty="0">
              <a:latin typeface="Showcard Gothic" panose="04020904020102020604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DB1461-0ABA-44C7-BA46-02C8AC58A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05B83E0-EA35-4058-8F9A-B220C63CF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3193366"/>
            <a:ext cx="4608103" cy="3664634"/>
          </a:xfrm>
          <a:prstGeom prst="rect">
            <a:avLst/>
          </a:prstGeom>
        </p:spPr>
      </p:pic>
      <p:pic>
        <p:nvPicPr>
          <p:cNvPr id="5" name="Track 01">
            <a:hlinkClick r:id="" action="ppaction://media"/>
            <a:extLst>
              <a:ext uri="{FF2B5EF4-FFF2-40B4-BE49-F238E27FC236}">
                <a16:creationId xmlns:a16="http://schemas.microsoft.com/office/drawing/2014/main" id="{4F2A41BC-AA1E-4EE8-AB61-8F472821226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Track 01">
            <a:hlinkClick r:id="" action="ppaction://media"/>
            <a:extLst>
              <a:ext uri="{FF2B5EF4-FFF2-40B4-BE49-F238E27FC236}">
                <a16:creationId xmlns:a16="http://schemas.microsoft.com/office/drawing/2014/main" id="{713C2C8C-6AC3-4624-93FD-D492E241EB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77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2773">
        <p14:reveal/>
      </p:transition>
    </mc:Choice>
    <mc:Fallback>
      <p:transition spd="slow" advTm="32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1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13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auseEvt time="25765" objId="6"/>
        <p14:seekEvt time="25766" objId="6" seek="105637"/>
        <p14:seekEvt time="27272" objId="6" seek="104631"/>
        <p14:playEvt time="28288" objId="5"/>
        <p14:stopEvt time="30382" objId="6"/>
        <p14:playEvt time="30382" objId="6"/>
        <p14:stopEvt time="32773" objId="5"/>
        <p14:stopEvt time="32773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3775A-B2FE-428F-9D17-6173149C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La “literatura” ¿Qué es?</a:t>
            </a:r>
            <a:br>
              <a:rPr lang="es-AR" sz="3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CA7D8F-AAF4-4398-8466-1189C55F8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19" y="731520"/>
            <a:ext cx="6347714" cy="5641145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es-AR" sz="2000" dirty="0">
                <a:solidFill>
                  <a:srgbClr val="000000"/>
                </a:solidFill>
                <a:effectLst/>
                <a:latin typeface="Showcard Gothic" panose="04020904020102020604" pitchFamily="82" charset="0"/>
                <a:ea typeface="Times New Roman" panose="02020603050405020304" pitchFamily="18" charset="0"/>
              </a:rPr>
              <a:t> </a:t>
            </a:r>
            <a:r>
              <a:rPr lang="es-AR" sz="2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Repasamos que se entiende por literatura, para ver más adelante a qué se llama “Literatura clásica,” poniendo en práctica diferentes competencias comunicativas, la propuesta tiene como objetivo:</a:t>
            </a:r>
            <a:endParaRPr lang="es-AR" sz="20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es-AR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</a:p>
          <a:p>
            <a:pPr lvl="0" algn="just" fontAlgn="base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Establecer el origen de la “Literatura”.</a:t>
            </a:r>
            <a:endParaRPr lang="es-AR" sz="20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0" algn="just" fontAlgn="base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Elaborar relaciones entre los contenidos propuestos.</a:t>
            </a:r>
            <a:endParaRPr lang="es-AR" sz="20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0" algn="just" fontAlgn="base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Determinar el contexto histórico donde surge la “literatura”.</a:t>
            </a:r>
            <a:endParaRPr lang="es-AR" sz="20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AR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Vincular diferentes objetos de aprendizajes con las HHAA, poniendo en práctica diferentes competencias como comprensión lectora, pensamiento crítico para la construcción de un concepto propio.</a:t>
            </a:r>
            <a:endParaRPr lang="es-AR" sz="2000" dirty="0">
              <a:latin typeface="Arial Black" panose="020B0A04020102020204" pitchFamily="34" charset="0"/>
            </a:endParaRPr>
          </a:p>
        </p:txBody>
      </p:sp>
      <p:pic>
        <p:nvPicPr>
          <p:cNvPr id="4" name="Track 01">
            <a:hlinkClick r:id="" action="ppaction://media"/>
            <a:extLst>
              <a:ext uri="{FF2B5EF4-FFF2-40B4-BE49-F238E27FC236}">
                <a16:creationId xmlns:a16="http://schemas.microsoft.com/office/drawing/2014/main" id="{2D5C522A-DDA1-48A8-B8BD-EA3DBE97FF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14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64"/>
    </mc:Choice>
    <mc:Fallback>
      <p:transition spd="slow" advTm="15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1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2292" objId="4"/>
        <p14:stopEvt time="15164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94518-167B-4105-9113-5BA6B67458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es-AR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Literatura </a:t>
            </a:r>
            <a:r>
              <a:rPr lang="es-AR" sz="2400" dirty="0">
                <a:effectLst/>
                <a:latin typeface="Showcard Gothic" panose="04020904020102020604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AR" dirty="0">
              <a:latin typeface="Showcard Gothic" panose="04020904020102020604" pitchFamily="82" charset="0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60EB0259-5B62-4585-83A1-92D6890C32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r="467"/>
          <a:stretch>
            <a:fillRect/>
          </a:stretch>
        </p:blipFill>
        <p:spPr>
          <a:xfrm>
            <a:off x="398583" y="609600"/>
            <a:ext cx="6347714" cy="3845718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B3CDD2-6278-47BF-B297-5DD0BE9B3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5574376"/>
            <a:ext cx="6347714" cy="67402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AR" sz="7400" dirty="0">
                <a:effectLst/>
                <a:latin typeface="Showcard Gothic" panose="04020904020102020604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7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Literatura es la unión de dos palabras latinas «</a:t>
            </a:r>
            <a:r>
              <a:rPr lang="es-AR" sz="74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</a:t>
            </a:r>
            <a:r>
              <a:rPr lang="es-AR" sz="7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y «</a:t>
            </a:r>
            <a:r>
              <a:rPr lang="es-AR" sz="74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</a:t>
            </a:r>
            <a:r>
              <a:rPr lang="es-AR" sz="7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y la podríamos definir como </a:t>
            </a:r>
            <a:r>
              <a:rPr lang="es-AR" sz="7400" i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palabra que dura</a:t>
            </a:r>
            <a:r>
              <a:rPr lang="es-AR" sz="7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o, como me gusta definirlo en clase, </a:t>
            </a:r>
            <a:r>
              <a:rPr lang="es-AR" sz="7400" i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palabra que perdura en el tiempo</a:t>
            </a:r>
            <a:r>
              <a:rPr lang="es-AR" sz="7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AR" sz="7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  <p:pic>
        <p:nvPicPr>
          <p:cNvPr id="3" name="Track 01">
            <a:hlinkClick r:id="" action="ppaction://media"/>
            <a:extLst>
              <a:ext uri="{FF2B5EF4-FFF2-40B4-BE49-F238E27FC236}">
                <a16:creationId xmlns:a16="http://schemas.microsoft.com/office/drawing/2014/main" id="{7163EE6E-9B73-4A3A-90E8-0248B00045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6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63"/>
    </mc:Choice>
    <mc:Fallback>
      <p:transition spd="slow" advTm="13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1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" grpId="0" build="p"/>
    </p:bldLst>
  </p:timing>
  <p:extLst>
    <p:ext uri="{E180D4A7-C9FB-4DFB-919C-405C955672EB}">
      <p14:showEvtLst xmlns:p14="http://schemas.microsoft.com/office/powerpoint/2010/main">
        <p14:playEvt time="9647" objId="3"/>
        <p14:stopEvt time="13463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6CA8B4-B9ED-4148-9E78-2470A806638B}"/>
              </a:ext>
            </a:extLst>
          </p:cNvPr>
          <p:cNvSpPr txBox="1"/>
          <p:nvPr/>
        </p:nvSpPr>
        <p:spPr>
          <a:xfrm>
            <a:off x="548640" y="1814733"/>
            <a:ext cx="7385538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1400"/>
              </a:spcBef>
              <a:spcAft>
                <a:spcPts val="1400"/>
              </a:spcAft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La literatura es una </a:t>
            </a: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manifestación artística basada en el uso de la palabra y del lenguaje tanto escrito como oral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. Asimismo es el nombre de una materia académica y el nombre de la teoría que estudia las obras literarias. </a:t>
            </a:r>
            <a:endParaRPr lang="es-MX" sz="2000" b="0" dirty="0">
              <a:effectLst/>
              <a:latin typeface="Arial Black" panose="020B0A04020102020204" pitchFamily="34" charset="0"/>
            </a:endParaRPr>
          </a:p>
          <a:p>
            <a:pPr algn="just" rtl="0">
              <a:spcBef>
                <a:spcPts val="1400"/>
              </a:spcBef>
              <a:spcAft>
                <a:spcPts val="1400"/>
              </a:spcAft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Con este término también se conoce al conjunto de las producciones literarias, por ejemplo, de un país, una lengua o una época. Por extensión, se utiliza además para referirse al conjunto de obras que tratan sobre un tema determinado.</a:t>
            </a:r>
            <a:endParaRPr lang="es-MX" sz="2000" b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2" name="Track 01">
            <a:hlinkClick r:id="" action="ppaction://media"/>
            <a:extLst>
              <a:ext uri="{FF2B5EF4-FFF2-40B4-BE49-F238E27FC236}">
                <a16:creationId xmlns:a16="http://schemas.microsoft.com/office/drawing/2014/main" id="{970259F3-EB93-4EA1-88F1-002C58EF44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16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10"/>
    </mc:Choice>
    <mc:Fallback>
      <p:transition spd="slow" advTm="9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1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677" objId="2"/>
        <p14:stopEvt time="9910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320FE6-3550-46C3-BD7D-789685B894EC}"/>
              </a:ext>
            </a:extLst>
          </p:cNvPr>
          <p:cNvSpPr txBox="1"/>
          <p:nvPr/>
        </p:nvSpPr>
        <p:spPr>
          <a:xfrm>
            <a:off x="808892" y="984597"/>
            <a:ext cx="752621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1400"/>
              </a:spcBef>
              <a:spcAft>
                <a:spcPts val="1400"/>
              </a:spcAft>
            </a:pPr>
            <a:endParaRPr lang="es-MX" b="0" dirty="0">
              <a:effectLst/>
            </a:endParaRPr>
          </a:p>
          <a:p>
            <a:pPr algn="just" rtl="0">
              <a:spcBef>
                <a:spcPts val="1400"/>
              </a:spcBef>
              <a:spcAft>
                <a:spcPts val="1400"/>
              </a:spcAft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Historia de la literatura</a:t>
            </a:r>
            <a:endParaRPr lang="es-MX" sz="2000" b="0" dirty="0">
              <a:effectLst/>
              <a:latin typeface="Arial Black" panose="020B0A04020102020204" pitchFamily="34" charset="0"/>
            </a:endParaRPr>
          </a:p>
          <a:p>
            <a:pPr marL="342900" indent="-342900" algn="just" rtl="0">
              <a:spcBef>
                <a:spcPts val="1400"/>
              </a:spcBef>
              <a:spcAft>
                <a:spcPts val="1400"/>
              </a:spcAft>
              <a:buFont typeface="Wingdings" panose="05000000000000000000" pitchFamily="2" charset="2"/>
              <a:buChar char="Ø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Anteriormente el término literatura no existía, en el siglo XVII cualquier obra escrita era conocida bajo el nombre de poesía o elocuencia. Incluso, a lo largo del Siglo de Oro español se denominaba como poesía diversos tipos de obras bien fuesen escritas en verso, prosa o como una obra dramática.</a:t>
            </a:r>
            <a:endParaRPr lang="es-MX" sz="2000" b="0" dirty="0">
              <a:effectLst/>
              <a:latin typeface="Arial Black" panose="020B0A04020102020204" pitchFamily="34" charset="0"/>
            </a:endParaRPr>
          </a:p>
          <a:p>
            <a:pPr marL="342900" indent="-342900" algn="just" rtl="0">
              <a:spcBef>
                <a:spcPts val="1400"/>
              </a:spcBef>
              <a:spcAft>
                <a:spcPts val="1400"/>
              </a:spcAft>
              <a:buFont typeface="Wingdings" panose="05000000000000000000" pitchFamily="2" charset="2"/>
              <a:buChar char="Ø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A partir del siglo XVIII que comenzó a hacerse uso de la palabra ‘literatura’, sin embargo, no fue hasta el siglo XIX que el término tomó el sentido con el cual se conoce en la actualidad.</a:t>
            </a:r>
            <a:endParaRPr lang="es-MX" sz="2000" b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2" name="Track 01">
            <a:hlinkClick r:id="" action="ppaction://media"/>
            <a:extLst>
              <a:ext uri="{FF2B5EF4-FFF2-40B4-BE49-F238E27FC236}">
                <a16:creationId xmlns:a16="http://schemas.microsoft.com/office/drawing/2014/main" id="{5655AA4B-8F02-4291-A2C1-6EF9FE2FAD1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496" y="984597"/>
            <a:ext cx="609600" cy="609600"/>
          </a:xfrm>
          <a:prstGeom prst="rect">
            <a:avLst/>
          </a:prstGeom>
        </p:spPr>
      </p:pic>
      <p:pic>
        <p:nvPicPr>
          <p:cNvPr id="4" name="Track 01">
            <a:hlinkClick r:id="" action="ppaction://media"/>
            <a:extLst>
              <a:ext uri="{FF2B5EF4-FFF2-40B4-BE49-F238E27FC236}">
                <a16:creationId xmlns:a16="http://schemas.microsoft.com/office/drawing/2014/main" id="{CD07A417-2F83-47B3-B779-1E0208519F4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51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89"/>
    </mc:Choice>
    <mc:Fallback>
      <p:transition spd="slow" advTm="25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1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135" objId="2"/>
        <p14:playEvt time="12351" objId="4"/>
        <p14:stopEvt time="25589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RRENT_PLAYER_ID" val="universal"/>
  <p:tag name="ISPRING_UUID" val="{14A4526A-01FF-4491-AD3A-D12D5ECD87EF}"/>
  <p:tag name="ISPRING_PROJECT_VERSION" val="9"/>
  <p:tag name="ISPRING_PROJECT_FOLDER_UPDATED" val="1"/>
  <p:tag name="ISPRING_RESOURCE_FOLDER" val="D:\projects\2018\Продукт\Suite\welcom-script\welcom-presentation\Welcom-presentation-4х3-ru\"/>
  <p:tag name="ISPRING_PRESENTATION_PATH" val="D:\projects\2018\Продукт\Suite\welcom-script\welcom-presentation\Welcom-presentation-4х3-ru.pptx"/>
  <p:tag name="ISPRING_LMS_API_VERSION" val="SCORM 1.2"/>
  <p:tag name="ISPRING_ULTRA_SCORM_COURSE_ID" val="6592D059-94DB-45D2-8032-A45D7F689B0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80.000000"/>
  <p:tag name="ISPRING_PRESENTATION_TITLE" val="Course template"/>
  <p:tag name="ISPRING_FIRST_PUBLISH" val="1"/>
  <p:tag name="ISPRING_SCREEN_RECS_UPDATED" val="D:\projects\2018\Продукт\Suite\welcom-script\welcom-presentation\Welcom-presentation-4х3-ru\"/>
  <p:tag name="ISPRING_PLAYERS_CUSTOMIZATION_2" val="UEsDBBQAAgAIAEwRx0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Ws9VMpnwINgkFAADZEwAAHQAAAHVuaXZlcnNhbC9jb21tb25fbWVzc2FnZXMubG5nrVjrbts2FP5foO9ACCiwAV3aDmgxDIkDWmJiobLkinTcrigEVmJsopLo6uIk+7Wn2YPtSXZIyY7dCyQ5AWxDpHy+85HnSp6e32Yp2oiilCo/s16dvLSQyGOVyHx5Zs3ZxW9/WKiseJ7wVOXizMqVhc5HT5+cpjxf1nwp4PnpE4ROM1GWMCxHenQ/RjI5s2bjyA6mM+x/iLzgMojG7qU1slW25vkd8tRS/fL7mze3r16/+fX0RSvXB4ZOsecdAiGD9PplDyCfhYEXARrxIp+8Z9ZI/w6TC+bMc31ijdqHYdKzkFxZI/3bKTcPQ+KziHquQyKXRn7AzF54hBHHGn1QNVrxjUCVQhspblC1EmDHShYClalMzItYwUReiy5lTjDFrh+FhLLQtZkb+NaIqqK4e25geV2tVAHqSpTIkn9ORWJ0gseY9+tClKCaV+BRCD7VSsI/VcZlftKteuF7AXYiPJtFU0IpvoTNZbtFAdIB/I2sVvAuEeo5qLjJU8UTdF0IAAwo4ut1KuPmn5KuC81wlvK7ThYhXrj+ZcSCwKMR8Z3tjDUieYKcguvFDkQJMSUhABS8FMURspHxdSOOcJoOQ5i4lxMPvkxTmMjlKoVvNZTHjIAnzETeJQWeSkLwcUoXQejoTQNViKM1L8sbVSQHXrpvzy5g17cDCASb7YEzjbEFBv+QkL2KQsRVNxiwxMa/27iCpYIDRswkAx1SWV1WEDbZOhWVMGylXgqPjUt9FtcK4isVfNP4Pmg3wdbp5h6e+/YkGjMfHscE7OrxOo9XPeUgOH8YH/vRUIOb7Pt8J6cWLRoH7yG7QDIMhkgEbyEHvh0i8YFQ2GRCu2R8fOVeYmMlyHvbpLRNejHXOSa9QzyOQU5700aquoQZvSWQmoxFypNhaih5NwcvdrH3k9zaoII7mNFSbgTwKBJRdCqCdG8TRwfVu7n7V3SBXY84P3A9fodyVSGebHgeC3C2mGub3sG7RCbmnXZ7o/9rLf9GvGpT/bO2SvgOef9sKJ+DwvKTiOBVJbJ11aVab1hL/xgWOsR/SqHP0o/TT23i49ANHscypczqtKlAD7bPjtlQG3WSeOBO9bfWYzOhTakZu5CwxlL1lyDQ4uhyCl1J2l9qookaZRNg3l/O9S9AZtZUOiiFbn49gKsftAC+Qsdi0AlYxTCn0BxlULf6y17Bqg/oX+kS019+QcbUZVCnFuJzKatOzSYD9K7IJgEcX4r3utyD8sRc5gFlHwCXbQdZolRmwD/pgTmfku0ONEXlYCULVaeJSRip/GIKC+xtnYnv++frQmVmNuXlNmCawnb+EBbN4sJG6WxAB7aL+d722Qv5461ECQ6h8bGxb+tuydb5Ie0p5G7bu4blR9qch8Rt9aknAgSg3kyP0W27BpGY8SpeQQtwreo86QnUHPsccoEBrOVDBS/i1X///NsT4xsmzSxqZ/8cBKK3BnI32YF99FUlyk+DQfRKdhgD9pfh8SEBM+gj1Z63t3I9j9/MhYB4lHMtbyprpjKYOunWC/HWWh8zhu3JFEKSmghUdQGd6xCEKQ7fQlo1ZzJrNOXFF8jJTKl0EIrZau3J1TDt91cedZXKXAyRfVhF1Atm7izCjmPufyAPwPH+S9MyJHC+jNuLoFQte4PZE+xDyv8GTySyGgoYErK739F3GOa+wFNcX6X1CG9TZbcJFTJOM77PN5vvi+5uVJpLuNMXe3dy/wNQSwMEFAACAAgAVrPVT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Ws9VMhew8yTwEAAAvEwAAJwAAAHVuaXZlcnNhbC9mbGFzaF9wdWJsaXNoaW5nX3NldHRpbmdzLnhtbOVYX3PaOBB/51NofNPH4qRJLiljyGTATJgSSLHTa+bmJiNsgXWRJZ8lQ+nTfZp+sPskt7KIA4G0IldmrncPDHi1+9vV/sfe+aeUoRnJJRW86RzWDxxEeCRiyqdN5ybsvj5zkFSYx5gJTpoOFw46b9W8rBgzKpOAKAWsEgEMl41MNZ1EqazhuvP5vE5llutTwQoF+LIeidTNciIJVyR3M4YX8KUWGZHOEsECAD6p4EuxVq2GkGeQrkRcMIJoDJZzqi+FWZdhmTiuYRvj6H6ai4LHbcFEjvLpuOn81PY7h52jBx4D1aEp4donsgVETVYNHMdUW4FZQD8TlBA6TcDc02MHzWmskqZzdPBGwwC7uwlTgpu7Yw3TFuAErpb4KVE4xgqbR6NQkU9KPhAMKV5wnNIohBOkHdB0OuFd0O91/LvBMPSDu8vwqm9s2EEo9D+GOwiFvbDv78JvC395e+2P+r3Bu7twOOyHvetHKfDomkM8d91jHnhWFHlEKod5KinSMceUQZI+caMkCtKc4XxKQtGlEMUJZpI46PeMTN8XmFG1gGo4gGq4JyS7kBmJ1EiHremovCDOI5wBBMMgllVOnLytcuL0bO3qrtH+eK2tVnpYKRwlkDxAK03z3FXSAxvVdYQjRWeQmeTJJScFY0GRZSJXLW10qXuVWNnwDIw3EXzNc/oZjQWLK3+RdEziAU7JSskF95R3gfPQQROIMQNPDjPCUYA5lDlV4N2oApDFWCqqyvLuLrkvcooZAjzoQwRdBRvejhKcy7WgVoHVtRW1fh0IReRvxtuG9CxrwCho0allxf+LKFiMFqJAjN6DnECQeUUKvxKCVusbTXKRllRoQQrJUs2MkjmJz20U3YKKtABJ6HcZI8po+KOgn9GYTEQOuATPoDsCnUqDX98JOMNSPoLiBxtfmartDTr+x1f6gjieYR7tCA7pStJM7QUfLxAX6kEO3BHhQpIyKDGNyzObu9VfHoaqYiDO3ykaa/iSpgXD3xO+csgK9B5Dvh8tuwT+mxZYq03wrCx0XbwlNJQ4hZAYTDiIoNtRvuywFoAR5khwtkA4goEldduYUVFIoJgGYaDlyy008pCm5dMUOjNozGOSW0EeHL45Oj75+fTsbaPu/vXnl9dfFVqO8muGtTozy9vP7gp2Uk82hm8IfWVv2JDtijzViRpvKN2+C1mI9wahP7poh70PvfB2C0Dpvc2Z5bl6nm4fr+WS8W+droF/MWpfopEf3PTDoGGTUQMBxauiBHJyovdvG5nhTQgx9a3gdehsGK9H/gcrQAiiVfHZqR0MrS78zoZrZNaN65VVw8oEGB9T0w5hgDCaUkjiH6IZWNXli/rIj9EL/vGqbZrJnnoBwXmUQFrsLZX+Hw17nzH6T7ndPFVvAdb+9nvu1hcs+iSlnKYQDL0XVW9lWifHB567/ahWA7T1l1yt2t9QSwMEFAACAAgAVrPVTDSI1LhfAwAAQgwAACEAAAB1bml2ZXJzYWwvZmxhc2hfc2tpbl9zZXR0aW5ncy54bWyVV11P2zAUfedXRN07gbasIKWRSlskNMbYqHh3mtvWwrEj2ynrfv2u7aRx2oQWIiR87zn2/Ti+FpF6pzzYglRU8HGv34svgiBaFlIC1wvIckY0BJxkMO49CBn8Lui/XuhAggn5ClpTvlbGUtkCmo57SaG14JdLwTXudMmFzAjrxd8e7E8UWuQplsDAzuWsyBLqY24Gt/ez23Mo5RnD4ehmetVFWIosJ3z3JNbiMiHL97UUBU9NaAPzddE2uxwko/zdRNTHiDqTYFTpRw1ZI6b59bw/759HySUoBSaku9mkP/l+ksVIAmyf/Wh4O5ycyamP+rwxB7QtVVRb2qg/GoyGXbScrKFZ5Ol8dj0bdOM57t7syqdxOYKGv/pk5ij/HcgvbS7yIv+KRnIp1qagB5yR+U5ymCApXj8kzO7Md5JgEjIHnRSkYjTFNgiZOilema8L3FXL8k9/SETmbkvBXkwTDqaHUUjCINaygCisVs6nNuLjV6HxMkG8IkwhwDfVoBfM8IUUqtqmaatxf+CD8tQDlYYa8SZYkcHUxesBm/YaP53e27nix7e3eQFK2JZGL8LaWCOfsaxHSM9YI19Nt35xtjuCH3ocp9LDPSmb+Xn10Quc4LKqV7WqvOakJ3PLlXd0aagwmUghtrJa0AxM16LQ2lxI4VFMESdbuiYaX6afBpfsbDIqCg8cpdLadRVpqhm0yc3GiBPd75ddN9VYeptydC9InZxbBxoH/riXEfkOciEEU72g5OElwcK4p/OYYUYqPnggH/lKeBx7dheJCw3qXLBwF+VcONGaLDcZxtSVQhR6NYjC9ipH5bFt5edFloCcY9coVLJp2hxuQ9cbhr/6jcIHpE1Ch9Mx9Qa344TuVekZSgkAkctNpVm3cJ6sYJoy2EJ18z2DTbgrs0ihRrvkNtFPsNLeHSkNZwmynBO1UHxc09FCeMOw2hnOc3oEa5Iom1jj2lcTuM6pMZOrUWa06k8xuy6F1NgY/W0FxFY1qkkKLV41kVUx63WZO9nChNPMTgl0eMe3eByHCZGXVbHOqlpH9joE87LsN1MVocXTRTGzMO63UazncBAu8HbGKwngD0FrvPDG9A/YJYLI9HkPacztFrdjY474stmZitM4y3UUeibXnH0b8G/83yH+D1BLAwQUAAIACABWs9VM8F3YrykEAADAEgAAJgAAAHVuaXZlcnNhbC9odG1sX3B1Ymxpc2hpbmdfc2V0dGluZ3MueG1s3VhRb9pIEH7nV6x86mNx0rSXFBmiCIyCSoDDTq/R6RQt9oL3st51vWsofbpf0x/WX3KzXiAQSLpERVXuISIez3wzOzPf7IB3/iVlaEpySQWvO8fVIwcRHomY8knduQ7br88cJBXmMWaCk7rDhYPOGxUvK0aMyiQgSoGqRADDZS1TdSdRKqu57mw2q1KZ5fqtYIUCfFmNROpmOZGEK5K7GcNz+FDzjEhngWABAH+p4AuzRqWCkGeQrkRcMIJoDJFzqg+F2aVKmeMarRGO7ia5KHjcFEzkKJ+M6s5vTb913DpZ6hikFk0J1ymRDRBqsarhOKY6CMwC+pWghNBJAtGevnXQjMYqqTsnR280DKi72zAluDk61jBNATngaoGfEoVjrLB5NA4V+aLkUmBE8ZzjlEYhvEH6/HWnFd4G3U7Lv+31Qz+4vQyvuiaGPYxC/1O4h1HYCbv+Pvq28Jc3A3/Y7fQ+3Ib9fjfsDO6tIKMbCfHczYx5kFlR5BFZJcxTSZGOOKYMevRBGiVR0OUM5xMSijaFKo4xk8RB/2Rk8keBGVVzIMMRkOGOkOxCZiRSQ122uqPygjj3cAYQAoNarnri3ftVT5yebRzdNd7vj7UzSg8rhaMEmgdkZWieuy5aqlFNIxwpOoXOJA8OOS4YC4osE7lq6KBL3+vCVQyPwHhjwTcyp5/RSLB4lS+SjkjcwynUb9DmDhpDURmkrp8RjgLMgdZUQTqjlYUsRlJRVdK5vdC+yClmCCgLc4egq2ArvVGCc7lRxVUlNZmixl89oYj826TXiB5VDRgFL7qXrPT/FAWL0VwUiNE7sBMIWq1I4b+EoHVCo3Eu0lLKsFRIlm6mlMxIfG7j6AZcpAVYwnzLGFHGw+eCfkUjMhY54BI8hWkIcioNfnUv4AxLeQ+KlzG+MjTt9Fr+p1f6gDieYh7tCQ79SdJMHQQfzxEXamkH6YhwIUlZlJjG5Tubs1WfX4YVRaDOP6kaG/iSpgXDPxN+lZA16AOW/DBe9in8DyOwdpvgaUl0Td4SGihOoSQGE15EMAgpX4xUC8AIcyQ4myMcwQ0l9diYUlFIkJgBYaDl8yM09tCm5dMElh/wmMckt4I8On5z8vbd76dn72tV9/u/314/abS4uwcMa3fm8m4+uhzYWT1YEX5g9MSisGXbFnmqGzXecrp7+bEw7/RCf3jRDDsfO+HNDoAye9t3lufqC3T3fVpuFQ+u09Gvu08D/2LYvERDP7juhkHNpod6AuiqogS6cKxXbBub/nUIVfSt4HWxbBQHQ/+jFSCUzYpudm57fasDf7DRGpoFY7C2XFiFABfGxAxAuDIYTSm07YugvxUTnzU5Xgb7d27T9En6m4FxIPYTnEcJNMLBmucFD+VfV5b/VabN0+rb/MbXd8/d+UNJBeSbvzo1Kv8BUEsDBBQAAgAIAFaz1UwqCijHsAEAAD4GAAAfAAAAdW5pdmVyc2FsL2h0bWxfc2tpbl9zZXR0aW5ncy5qc42Uz0/CMBTH7/4VZF4NkTEcekOHiQkHE7kZD932HAtdX9OWKRr+d9eB2G1vwnqhXz79vh9b3/fFoHq8xBvcDb7r3/X+ubmvNbCaURu4auq8Ry+s7mmep7DMC+C5AK+FlL9Hj/Luj6CMPVGbxtsXa6sdPw/tP++MaxeXhIUiNE1oJaF9ENonFfirUdmhqn1FTpvjjTEohgkKA8IMBaqC1Yx3+Vg/boEtGEtQJ9B3lkDDdDKe3kfTPvLPMQjCycO1yyVYSCa2C8xwGLNknSnciPQQf2yXS6+2ElT1wteHsH4VtpEgz7V5MlC0A89Hc3/u95NSgdZwiHsbzfzZDQlzFgN3CwqDaTD7B20Ydxvaostc5+aXDv1wHAYuLVkGnS49zKNRNG5iovLqdLMTfM8Z+DR9xUjOtqDOsUK5kWe8QKkwsx3poqFdJMqRpbnI9lx0axfJ2WStbd+3UU+MYYwqPX4V13a5TKcZjWuGrWu2Im5t0TdczpgMhrzcuhV1QZzk1KygwiKhSepwSeZi2oPG7l+rqplag1oi8mp2DjxmDEtWRTVOquTfTuVZHsV9rIvdD1BLAwQUAAIACABXs9VMMXekQKIiAAAPRwAAFwAAAHVuaXZlcnNhbC91bml2ZXJzYWwucG5n7Xx5VFNnuy/WVqWiKFIJY2pDHaqCKQJBILGigLWK1gqiQISIqQyBiEySwVYLCiEprYoWMLVY0SKkipKQQKJgEhUBUTFAgEi2EGVICJEMZLob1Dp837l3nbXOueusdfjDtZO9f+/7PvPze8jaHt+6JWjOxw4fW1hYzNkYvP5bC4uPLC0spi+eNQO8E/po5grwMi3l26B1FpXNTs/BLx9iv9r8lYXFFdpsQ/RH4HfL5ODwFAsL55yJf9NofcpYC4vA8xvXf/VdRtRwt4I2tD9TpjGkV6/Q/XAFhoIP3raOKb79y08dH1ZYfLT81JXaxXc/nb/2gxU7ZyYvLL13u31I/k2acJFLwupdEN/P9s5I2DNsf6XhMz/UBy4Xh9qQGqU/WhK5I2ysLWVHel3Ug91lnIHdbajmSx7+dFWF3BwzE5TIImI1bNHkFfFffGX9GlgvispK1AyUM+RRmX0ny03qJHPodve6Fw8aWjYTzprkCpP8JlZ+0L1uvFN+HMvlZEmw5kOayhBTm7yJRkjVPOSNnczaQYgoFXK1UvlPCtOTm0EtRHUhWVf4i+vGX1wvsS6/CIaUiuIgD00xCL/UFRT8CJL6Y04uTQej8UaeVN0gpt5FR4DS3BjDEV0pBfGeh59rpSvuURClOM/fI7+ljxuYUIIXi0Y5CoK2Dj4Oqi9EkzJ9CMtE1mRtw0x6q1FqVd/2fdpx/s67xr2uH1pYHN7FRNpUznDvy1PsyAgmWNdvIuQquQRavf5O8Cxwk+uUo+kXA0J8qWXtldlXN7mRvp+toRXMA5/E2Vsqtiqn71FnNs6kR86NLYwgbGGRX57cGJwhZDfTyUBfX/AFRgQRx0K/eZBLX1hnE1IeOWfv6AlAf/ufYy63Wa86Dt151UH4wpovO6ZvePmkGedKMCiXpKE0/XSJsZ1mvtVAGtiMqtLfWoIaYwM944+ZkZGaR9tDVrqbR3JQB8bGCShxtTBBEX+tDonzdnPUwB1E+RhAhB/qUqedIb0ohfprh0x1S87q5Acgvo84SF2YtbwXiorMjGAao5dCMw0/kVez+CHzqIAQrj/b49vTnCqk6I8xffOY+F+rPgdSbhmjX9oO62lD0jW2+Dm1kpQreQc9tXwGcJVFcsoaCoYwWjQLjgCsodYgKGfNvi7zMlh0l0TVgjKPtBNhvRkclRj5J9TwZKY1kkNW+NN1jyeE8bPJzny2O/8ofN5c+OgGeM9PkLkSw+0wBjVrKM8dWUuCMISp+HssNxyqMq+f6Swl8dT1EvONU0WGF/3Dwrvd+/6Ri7pI4awgiAbdoA27I1BueecSXYDqwqSWR46YyAgU2oXfV65ny8eVpltrITyTIIuk6r2iD6zH39ucpesjQyQxe3fnxwhXZ1fh9z0hoMUFq2bcWCSox0esnsGDWzTPETcKE0MbJIi8ZEr2NsMJKXzd2U7I6hr9q8hLCKyXnc2S9572osMh/DOHADbCzc03p2CkIKhHM8JWInnzYdGrzx6odeinJlr9oPyuC25LLXuBC6pXNqCkLB3yD8Sv8MszGqOzdNyC5NoKxJFVPbThsTIvuuWdf5T0sHFxeChIxRDAjVeR8qtmAX14HqhDzWDP4yv5ZU7mAQWB6HPM+SHkA8zfRUE3EJgkX5vKZrm4J6Q9yjvBHQrrTehKrzUqbYF5sH3FG1l1tAQ8tMs6cB2ow8VYV0NLokJ/f0wVDMH6UMuchWPg3hni0uGOXzqiDj3/09G/DfFbUH0G0SodPou7DRZNsFIeuOa//MsoaEyt31iWe3M+s/EtYZtDvF1ClvWkd0OmMxt6WIZ8B0tgTHunUXnI8F0/GBIs3l9I4xKz9hL7TDUsuvgkguIxWxiMOPsXx2Gxxv+TzPYopICNN4s+wZrz6d/49bQUre4Jk3tN1qdHa4oKVuUWrBRcG7Z2s5fo3SuhhXw4vsNvRjN2zN+kXWDtTsOluFIE1pH20AZHuI3pJr3ONPPYXjH1aCsiK8nwMw0ubQppKyEnb/TzzLAiwfvzG4Ma1KOgXOqcE0O+25UnBBr0U/mXNh9YWKytqHKwxLQ7HtlFSYQ/y1eu/C2HFwQlDvX2TcQHG/KxTJ9PtbcEEvP1uYLtP04aLtOqmFbiTlf49pjx4u36TrI2pHH+UHsoLJqSojrmRctQPSQDXq2QBYBXucIRMekdw0FgaWUe015jxwsEEimDSZ0IjwJO46u6EOdKifnOETudKh2Ds5uaUJEZtgG9A3pj/hW3GezhVLEeks+sIRI9bQKBnNP3hFQmJzELPPkkzY/pVE/dD95XbT/AxI5XkNYlG34uaFsLAaMaSKy8lVrOnC9swdr1nNfdWy9f/MrAHNDAZXOELK9cUZhwg9L/YxkmTNglM/XJzPt8jnbvg88S3Pfa5ZzysB+sEvQnhEhg6M3ixoKtwvSHZU7ouPKqT2p8/ymG1uNYszS+cdE3IjvsFwfS7S2nWVj8fqpgxOVFByqL5HN0P1lZZ1tT9A8+5JDKHKEK8HdbFuLD5by5PU53MQoOzHo4lnlX2R37MuQC67Me0I0oM35iG7IpvxBq2NjnBp904EpYr/8Az3TDzHGqP0hU6IfQKO2vdyNj/ln5iGcwSFbkrIqUFEF1A0dQl7o+f50WtUHEYZShrG/eBSOxt1ySNVJ2klP/uor/0jMy0Ry7yxlcdtbwdZGLYXMB5tWu6zYmgs1yEwdqfBZkbapGnH3dRz6/vhD7yb7Xym/9Niv89VknHkWdeoMqjP1np+HY/x/wUH2wtn62+xD3xZ/uw2dJ48+7fw1BLnt+1pb2PCNBiCGMtdMbX2WEumDkUtlZ9qElXONwkoJrNio2sZfwMWtcxEoI2l8tu/rSWeVg3/aghk4/cl6/zU8QRjPWrHgZIl/afM1um8Qkm0Az4jwnbxejYOfO726atK6sJXjp81CPieNu6DzehVcO+0p0zfKHdNML+XASWd9AGhaREjVB5BdBjUDYpDJPDPaWs3Nvunr8Fpx+LomkKuLQjR30buPTENPTq2hTHzqqB1c0aY1mSYmLJcqkpPFw17TDEtNwuQc9VNizD5/WBjUroe6MX+UxSkTu/FUuYUpEETQM7iLoOArAvSW4k6/XO1vSQWuVF3wmqGEQ+pZb0xfWrFFX51VVhBZuSr8Ov4H2/qAZFuO3MExIeaWEHGyZsMDim0y2W25VifR0q3ocYgeMQhDSduXBXuUByqd4o2G1FE+HBwpW2RfyGfBTt5R4NGASJJ7ntLsb6t0j8iUq+6NiwVbys4R1L63H8/W1EWTYBQhSYYFWx+A9/ItMf/GyyrxprpV5+mMAcuQH64hIu+l7KC7Kg3e/78I5OfIEYxg/ChpQ4yO7giLsGDTm5918Kbwq6SjUOaX4jXrCh86Y4qKZN5Zm12ayjhUKtxcAVmAroOTBR/n34dyyPRSCcpzgtaeLTMkt9/gQAykOuo2oWhUlcVnS/SfV3vwHhvrKk5wqWLRtgATyvF8RhGjW5vW6BfLAnkKAr2hG7XWlHhfTWpOR5cm2mit1CbbTN0agomh6330RBc01GU73aHk7QE9gKrMS/rHji2CEA3ac//t8fiP80Qb4wuYAYZoWErKbKx9fOuNXpf8sJl+pss9WqufmL35QY0emAi1qv8MtfMxeq+Mif6/AyeRAkDUxYHm9fOxKsuQMAR9p5aiKVZ05XD5YylIMx26jwFQ3IHwNfGh8WeO3sZgPKcLbfsU0lAYfaStMzBnzeW19HxtBMJxeZwdDF/tD3IV9wOV6vBGRRnEE2BAV6NiAYOlYW/hhfBFkHrNQqBR7VEhNgivKg/d0acDweiWyibFJFuq3JeaFC+YJVz3np1eypR8Ak6io/4fPAmt1y2jwLj7YdyK8aXj4vluxyvgIFyFlPhzHdJBLr+LJeE7GF/0DWhYdgaN8DodQ5+O7hBm74dyEmYHPnRxRQ9jVpi4hXaH18Gfjlq5+5ZJfQZeU7in+k7mmwR0kj9twtrDACCQtV2irqVIMV/zWkuGUlJ5actAuD9Wg2gpxZ7iEvRYtDawqEsjHDMdZsP9UBv+/Ej4e+jKl0mM83YLZYj7G1wUoF5oiXhWw67Sj7rUj9XIV3Wxo6wj8RR6mbKcKtQNXUK/L2jDsnGvs/5Qai4XbkGS+kg6i8jmZpy8lq27JNVD9kW6Fqafs8+5WKdyJ1pfxjRCTNXZacuofBXpVLby/9e1LSEmaXpqR8Ys8/F+V7AXM6jt9rE+fk2xpyjYM2e0VXegMWoed/7WGk0FhuOhTXonXBs4+gR9t1JS/BZzwRd1b35vTXA0KU4dvastuI3eQVH1oqOWVoo/DQaNztX/I99OQ489GNZGaqnf2ibsTnBFe8ea0WNfvNgXWN8a96RorYed2fWkTFfqWI+0t234pGLm6603LaAy+eIpytLDtLTUD113f61p7OfTt9vHX57De2OtvpAPdsNLe0r18SqQpkf7TIv25yR5kAMfNiZozQiSnFieGEuSSFe6ML3poGeRQUXfau6c8uATrLUMaeQrTKIOb+WJELTNrwtLIRu8WXiXLj+QfeyKPyWMb2NJECtOHV/vFZTeJSG08o8BkdV+Cpmx4bzNwUraKMCv5iiGuhm7ucvJNi/SmlBwKjbQ6Ud7IiHeZYV2yAxJaqIjXm+5BB9VrJqVOdgb1XwMObSKzkMcZ9/RIi0xPKI5GzOBk+MyoLTMbC6Fz4/GRtS75YvJYhyzNLNHwyKl0fBEeXdqWKBXBbQRjqmFTt1m3xJpGK2xg4WpRpW32lHINtrYCT1aOs1aQSlB25NEyNCHDXN6yLfY9qTdzl/SmDXWKUoXNhcJGYAwyGuOX57EQGFsaRQOkfQgcl94KZ55BU+evmsGFIIHR4WAIJtaKDHBDk9K5vFYCVNW4zcmRebwQQAKJtwa31bqXFYdnJrx3jKPPBKPhBars0wGktA9/Ksb2SGTXvlpkLgC0D/e9PKLArfnDYtocZXyxJ4voC7Br2vQeUG+eE/8KgKFuG2EP4krfja7nXc2uXS4ezVaUqmHBdiJwGpGGxMnvJ/YXCh8ShImlq6iOIbCzRTRnYaI7VHOF6JOLAbwAto5bqnwxKP7+3ShcoylIti0U7rGbvqvWSVhJLeLIvVSN8Hk4HiMaIqxo/rqr+hBZQExAU/tpHl39D/OY7wX2SXD8vW4Xoimh2SfSIiO5/osFVfDf+QygbFmQuOw5Vd29WI5yo6OpGh+qPZM2WJ/hX+mIVfONFc2ju+tQKuJRfCBmNblY+Z0MocJHeLvxKt4Lb3Ciws/o8futQnC1Vd3e1ifGSPsgjwJVmrmUQuDqcPhhUfdiN6iw2T1ISZw3QUxmA+3K6j+GxY6JEnpGZoQd7AmLWOsivGUUNML9mjUoidzrvTTDfWkzIJ+qNFMi/e8QaYIMsXl1qm4z8D4T6gyqpxGlmlOlP74/9MZBLaFmZohbDsjBSt9nZkizYXbz4hPy/f9K8qJf5CeR4jXPsCimk71rd5MU7kwbbsOQdr/SqoQPMuerb7Q+r/5HuaWX6t5M3HHub0hf57+BDyYE1aMMDahH/klj+srGFa8p4SFXgpJvlxqS9aI1qJCnYN97x3a/vWPuuHc8dPEdC57rn1r437zQLdOVYNLJ0tGmUY/GwdBYKnngUtmpQnrWW1nSUbAq+2qQS6ZEXpFEFO9QZMg4aS3+mq7R9hpIkyDxDxatDZ+0FyDuimTGIU33E8lDQnJMpq7mrfw4eDdY66jQNeVg28C527aS6sw/pt2eNH6mG6Ch8J6V/uPPMGG8SioRxgHT9Nnll3+gSP4YVIb9/GE+zb5TepqepWpxZ+TF+BkmfsfYYXUMGIXYoZR3QiIjXQKeQhYCo3jCajea1IoPGekfBMbwRhavNVWRZXUYOI03q4QOohZsgEDvT6UVygqS9SanlP7YsLfU9Ha2xMzzPbg4mrIXvzja6qB4MCZBz2caHrQZb82yc6dtc5txHbEdHkUTtNsFRNoW8m9ANP5ob8niKKqUnUHsMrNwnjYCvQ/Uu0eRkemE4vkhubpv7mS6UlpCrHIneIwq4u4bJ7HvBEOwt/hPPgFEA+M1kAcxJ/LgKwU8+ED+V0lO3s3VeYVAO163NJA/HH4cD8XcztMsEbDx3X79/J1203sG2DWIxYH1w30qpapRWS2c5+MA69U6VVT6Ct/y7hZQJUPu/CQXLXUZzu5IJ6Q3Zi24r6gVMhqK6YxrL8rhs3Akej+giWQmFm+GNEgzDo0QDIZRgzoIIIK8TGUrbG4Snt3+lpnKQG6wcI/V96rwzDNSNWZ93s0EpCrJjWqPdaLG/C0+22cX0lfS4lqLm9XFrdCxBx1g6OKbCCiK5zS9V13m2QLrVRv9366mV2G9kFmYE3nTEkBWdJjpMBf0a4dgEH8v425yrR85pAGBszqCF/SqreqW9pggemk7i4GvRlulK00UDNAH70+UhHZp4lwpeidFA8usxFdO/A6h2v47SMBW3GbhCAY8WSWTdr1l+7vUo/BrfER1YvF+5jjyR7H41lZv61g4olnUcmSX1U/AKIvO8quk0+gtcyke4/16aqGsyiDt06WJPSxKh400hTcCZOgkgCt4yX10wM66ppRlbxHGxSjWeg3jvzvR/4JYQjOfEjnuZN2ZvlSoaSSocldkmWr5W4KcKBjx7lEVMbKMrUFQMZi1KdZoEpjjLlFY19rdbzXM2KB6BGakrOeFB8PRLAiG1I1VJHEc5gNgaPvaCGLhnwVidj7SnXg3pzEo0wLrHC5rRfZN+LhRupu0X3M8hDQwMCajk02psOhaU0qSSZcDi6lNWOrHeDsyM9l4ylHVIMa1i+vUBIsmKOqFULK0NxWcJLbItr3H6FPxF6INDvwzRwPrVV+8pVy+i6Vs8CDpLS1K1tgINHZOjKSgeu1XiwE2mH1oYJkAWFOCfjeGJ6qYCzIREUUHkec+V66WghPM7Tt+NoK/Icz8wT+0y+40r3hXZHvLVPJUJ/nfs3DNYMFWDXMJnXBA9za7SXM9cdAn9n/gzzFT8Cn4FHwKPgWfgk/Bp+BT8Cn4FHwKPgWfgk/Bp+BT8Cn4FHwK/j5caVc48X7Vxr8G+XZowgi5W+hh8/UXc8B1rCzK0V++ng5+krvAzp1/AH44zBEGL720Gvz0RA7/D2BblA/KGcPIMV2SomfsDq+zru9Ii5w0zuQeUPP19oqkWonSBKJlz6+4czPGrme96A/isg3jUTn6NoluvE02QqQbB7tFURljN7He7ibz84n3u0Y0e8eqT8QT3ADVoV/NKE/w7JWDE2+JNZtz1vSYtQhQNpVNw+OB+IzuWnfCWJY1slGYh2/dmsXhyzSP5otAsa9d1oZdbEMnpFe8hM/HzqvkpoVthgfG1sk8JLt6CuPyWlTLJrRpZLubcw/eJX86zeKwGLh0mSmZeF9rJn0YuCwPYD58idlljE0LAzVpzilzkJA6ypwY7z8b/85scX47GVGgmW7RHGRgxo9JPNv6vqlXDduCfvgztsL0Jad8mj9OP/NTPhGqajheC7VIjqIcZdILRgi+P4H+2R9ezrsnj1tL85bO/NT5/4Jg9upkdInRWmG63l3VgtQ8+aXBpEOZh8vFTUizzjw4QDI9RxkVjHGjxHzvSPxF9Z/uxOe9sjWkErK7qY03LrImW5sKrQkjncJ7XIBaR6too+exhoUok7tLj8Qg+4yaL6YMSoFdPgcjavMzUICRu5KZ+bhraY9gUY+1BcI9sF7cEpzBLamftHQbel/69Th4teEBWSWRm+6gdIxK5++rY76hiBP42gUB0QYXPnHihbX1cRlPM5T6T+iDWj+hzH/GtXmYTm0dJWZtxBysnuqrRlZX6lPmM/P1EI2d8JZ4lpIkPAwpFAoXJKXHSvB4NN6M5+HvJYb7uySVBoQya/Lnhnf3e31wOAXrWmukHJWJ3/JH+cIjm9rTF4pCi6+k3gv/8YwePDlrYWn70GaUER3l71XN81Yl22E6Ia1qZ6aCTZw8uUQoRSym5mu8exThhAigZS8lTymT3ccr450WQIsK/q4M+JJZc2f7r9OedNlbJqFgvbq0jyfS4Goo+Ux3G27TvvuORx4twleL/OZuw3hm50t4bQpMcau9VBNDydNTxendSJGxpr0njYQCRB2GK/yfIdOfnAOy22JPhtKEiQrdPWYaWjugqeT+7J8K8d2bWiR+9jMmKeWhInKWhazygGux8O+MzNR7n+9z9asTmzxS35x+vgLDKH9WfTn73EkEJ97veiodsTshq9rRMxTT7sdOJEPDpksmfd3BRdmVUY82XBFWuJVfO+RHJY2lc7n6ztkMJGJUQRxQSaJcsi6C5vV5lKpo5Op9n54WF4/7nJ5+OCXM04b0VGnn0gXgNBN53zN6E1sorDg0lOceNWftNsORWIM34jcFjBtlL1wPnNbOrNOxMohInG0SjOrIYHBRygUtBM0AW5vzcDjVe5ncA5MK9d5vMuBQ1crMfIwgVo/MUWY6MpIUy6OgIj69XDma2sSsq9T656FCAgw+u53T48pWTZSD+LHCjs2da9TsXFxjHGTXGXp/ZglieoLvwFasZ3ZTqVitUeZDLDXGGpYCFk04p6lPJ488udjd1qjcIFZbsbU/rqjMa9QY79MmwqhSueFZKpMjHwVtjVuA/llg11yOoc2xaI7kB0PMdcWxQdVKib5Cm6TUsmE9LYP3podZ5SzHnHBAaxJ4j4/D404HCXMr9drKKjataDXPqNXKBgWyVALpjwB6g5aQM0zMb0mM4Ck08aeTOAytajXnuQib8u8U6XRA3Y+hI0pXcGd2L+OFOC0RsIbDfxMSQuo7Jn3Xe5+et523pDd5CB8J6zVswBC+Yq1ZnEtuo/N51xjctb57swypfLtTKp5DiyhfJGSUz+1IL9K2Z+vIW7ZYTiqEQMEWcfftdK5iKMeCQXfNOJd5PrdRejrzoIPwnrnJpaGHlVgbgi9q1bJjrSIAUhDcIZvVTcjcoBLtFu7sFm7u5Bp18VxlpvP0PQefpSDMMBWLgS9i+VXSBMP9Vd/I9I5JitP9jA3LybQt0a4nvtv1eMC9quha6lDqJ92nMIH1cHkE1uooHlWa6fTHFso+IMUR04F46OaWdxPnt0UQ8tFceD9fsa09vYs7GDrXWHNsULYtxWBviddBXAFjEY8RXcvAh4OP78NtqO7ZDerZfYmiM7zbXeldq6CcRPowXgVqXSP3Ai7/qEtZgD52do3tBzdqGqmeYgHCdotReB0e04QOo0xLpoQpSXOB099DoMIMcn9rPK4YDlEMEnSQc9VYSOg15+dgdRFudkgiG9hrAlJMBOdxp0BgiMti6JbdLK8KZujrGm0VigzHaL3ns0tvSqH3/sH2wS/YK+GjTg4vYlY4lDZ9bbVDrM4PKnYjQWMQeS14wxqUW8zh3UQTMKqj1A5SZ+srxWteyD67dcNbnmR1clGPgmXGdxuwq6KgDU+4QDZLouOWV7jQgLxepTu3HPPH8HY/6exr2vqEse+KA6qFLcMelWgje+DntsRq8/Z55l0u0PiDAw93WTzp6t4Llgx68gAxXxnnaUP1WBAW8JDQof6mXju+OMqlSbHbMH0P5EgowXl18ZcHXOIIBOGuSZ1RzX8U022cRPktvXGuXRofSj/j8wZtXWf1eJ3vnzpSvdro8+d2iOXnJ09dH28cWpzonBW5YS2NSBMqN0hTm0L6LPVnpfjbA16lRMFYOTrM+Sq76S/IzBDnWTALRLq3/S5B+8JKx2PU/ZSdcC9+o+qil2l+ku+8pn7sesoP8cvdoEJKGY/K+EGAOtbzFNMuMiidJktFrVHrdM+sdWwY0NYK4IAWg8zZRshfzZHHX9BpcKnEC/BvsnPLnOnvOeODQ0NZfjjeE7EX9/di3p4IZ7sJgb6n440Doh05l3EpCeUeSxmzLZq7NwfWFxnWAzVtxxZqvM0B/amwXvXuCxRGWMzaXDGlX7Myai78a8EgAF2fBFwStPrkH1UNwln5LYMvrSTVYNO6UX405vxQEXQ3KG0K/DvDeeDfWioAa0Ptd/8wTBQESuDRiY3gjae2LSoXO203hNwaeC4UGRt9LIo5kORQ8xzf6lwPjuD7T8wlzkceqffzxOf2W4UrJX26drzO71CFA/YrgZHa+9zrbJxTPk2xs1zP2ggM0wqSkdOTi8NZDpYa4lyZHiLMaROtF0s42x152HMDl1veFytcMv6YmUY3PF2SriCb9eiwiIWiaUKw2wrtKAC61dqTu0qsQVm8FDeryzD412SXMHwk97MVMJTjau0ssMQYNIljkr8xedGJlIRoq21nqmGP/2q7v5rrdWduRKt2USyArMa6hnohuZgKObC4AskDoGShZsE90lyhLJGSilkRRSzZCea2ZllCTm/Rwfc73E64hQCi7dFw0zVl5PEyDpZOVKf6657+ykGbx9C8NYKds3ImcwX4W5E3+r3J5Kk/2zkRiuWgsRsI3RlEw2SmUPebivl2F5XjWmhpm9IiWY5bYxOoEllGp3p1cENhj6tBmU3n3CiMkGp0gJX45vLAC+EEK9XYydcGLm9RpHWVoFA5yBxgPPNykSJJr894WLCKRMee5IW9X92pyrvLGRFzDsM/lC8Q5l9ZFTWjknnILxBA08AKxt5GWOTFfVbEg0SkgpKKPkFvpTI5bBO7cYLm+FRnLi2uoH4E9l+4TSCgH/8JUZQgEc0WT0g5mH1BSZwPxGdrz6bmzKiswat3d6VlRcYCgO/jASTuQSpdoov/TaeqUqQgyOgbLOOASaDgswyLYdEGHwfsyuwBD2TIe2XaGSiFGp+1PTxOG+Pw9ByONfFZACcMTdzBLiSa9RLySJnxYLkQs9o8m3DMvV46u6HVQMyuP0eu8QcJC5Fvl13uPlBK1KSDqpwJRfsxqC+pg4BcJSMT/NRZLuh13bDeSJzpbLtSttwDCX2bR/u6nv3aCTtjX52+W9Fj5KMN/AN7CuQB3tdBpiJFH5KRz0UeX6Q8bT6OeMmOQE8m+l6eW44BOdmO/KNs5HukbO5xj1lA1jwcUau0S1cYnkoiPnFPIvbORrcThzDQ3dTlD4jPLoDkq0Yb1pHBbibMWHtMBKCTZWWUoUFwc9ykBy4Mzqj/e42LRXNJwYjaw+Zs0hv3Rg7/nF4LOHPAeco4S3vLg8zJephENKbyY6tYTWKJSd3H+qw7Bxc3llH7kq6umZB71n+wFbNuONE6anym+Ifka2PLeaPLG/Eb2Nbd341pksI/SQLmKWZaFNvBeoexrn6SN92V07kocN3+7s2J5PGuxIPdIcaSTJTFk1rIv1LUueH+3QjuzN60T7tI6HUh3o+Jigs4oOxmE5+YxKP35k7MLnn/TjAa6UVpIzRi9DaWZ0z+lFLIlM4sJDwLgO6aMODFdYYPAbEW+gOrJQDlnNlvBAcuvKN55aPBf9kHezZznwbMXs3NeGGe+FYiOHMBr6l07qNgLZglK4KmbcyVKo5dFhO+7nIMJzgJj91U3FlCB8eVaPzQsobPLCwi2N5S/YuoQx1JX42eskZyaqFtC+my7edf/s8kPlbB39qSg/Z2F5qTofrNBkA/W6BZbOiSTUxK1yERwOk2DRwckOdmSc8o3HjgVFhmtS1b7H1hO/l2RJyrFcrQa53uzjOMHvj054Nn+BJLZXrDMpzecYg3P5Z3nEwhKY2WpVi6UWiOdg7ZRB2cc9TCIpmNNpYw3HnZoiZ9fRhP86SKUKsfMZNlUWpzCPZ5wbzfOxOJR4zefxQRFpi1ixZPFNj0pCyxOCosonp82hILi7XNmxjc/qHrUqlV/fYZ9b1uZrOkJh2cf+dMDvkWrOT/4uv3nG6zNXvTsjRrc2XJxJ2NG7asr1y358f/A1BLAwQUAAIACABXs9VMQVTTJE8AAABrAAAAGwAAAHVuaXZlcnNhbC91bml2ZXJzYWwucG5nLnhtbLOxr8jNUShLLSrOzM+zVTLUM1Cyt+PlsikoSi3LTC1XqLBVMrKw1DOAACWFSqAaIwS3PDOlJMNWydLCHCGWkZqZnlFiq2RuYgAX1AeaCQBQSwECAAAUAAIACABMEcdM1qN+2kcDAADhCQAAFAAAAAAAAAABAAAAAAAAAAAAdW5pdmVyc2FsL3BsYXllci54bWxQSwECAAAUAAIACABWs9VMpnwINgkFAADZEwAAHQAAAAAAAAABAAAAAAB5AwAAdW5pdmVyc2FsL2NvbW1vbl9tZXNzYWdlcy5sbmdQSwECAAAUAAIACABWs9VMFR5gG6MAAAB/AQAALgAAAAAAAAABAAAAAAC9CAAAdW5pdmVyc2FsL3BsYXliYWNrX2FuZF9uYXZpZ2F0aW9uX3NldHRpbmdzLnhtbFBLAQIAABQAAgAIAFaz1UyF7DzJPAQAAC8TAAAnAAAAAAAAAAEAAAAAAKwJAAB1bml2ZXJzYWwvZmxhc2hfcHVibGlzaGluZ19zZXR0aW5ncy54bWxQSwECAAAUAAIACABWs9VMNIjUuF8DAABCDAAAIQAAAAAAAAABAAAAAAAtDgAAdW5pdmVyc2FsL2ZsYXNoX3NraW5fc2V0dGluZ3MueG1sUEsBAgAAFAACAAgAVrPVTPBd2K8pBAAAwBIAACYAAAAAAAAAAQAAAAAAyxEAAHVuaXZlcnNhbC9odG1sX3B1Ymxpc2hpbmdfc2V0dGluZ3MueG1sUEsBAgAAFAACAAgAVrPVTCoKKMewAQAAPgYAAB8AAAAAAAAAAQAAAAAAOBYAAHVuaXZlcnNhbC9odG1sX3NraW5fc2V0dGluZ3MuanNQSwECAAAUAAIACABXs9VMMXekQKIiAAAPRwAAFwAAAAAAAAAAAAAAAAAlGAAAdW5pdmVyc2FsL3VuaXZlcnNhbC5wbmdQSwECAAAUAAIACABXs9VMQVTTJE8AAABrAAAAGwAAAAAAAAABAAAAAAD8OgAAdW5pdmVyc2FsL3VuaXZlcnNhbC5wbmcueG1sUEsFBgAAAAAJAAkAvAIAAIQ7AAAAAA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3.4|6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8.9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5|6.2"/>
</p:tagLst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591</TotalTime>
  <Words>339</Words>
  <Application>Microsoft Office PowerPoint</Application>
  <PresentationFormat>Presentación en pantalla (4:3)</PresentationFormat>
  <Paragraphs>17</Paragraphs>
  <Slides>5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Arial Black</vt:lpstr>
      <vt:lpstr>Calibri</vt:lpstr>
      <vt:lpstr>Lucida Console</vt:lpstr>
      <vt:lpstr>Showcard Gothic</vt:lpstr>
      <vt:lpstr>Times New Roman</vt:lpstr>
      <vt:lpstr>Trebuchet MS</vt:lpstr>
      <vt:lpstr>Wingdings</vt:lpstr>
      <vt:lpstr>Wingdings 3</vt:lpstr>
      <vt:lpstr>Faceta</vt:lpstr>
      <vt:lpstr>¡Hola! Empezamos  repasando conceptos.      </vt:lpstr>
      <vt:lpstr>La “literatura” ¿Qué es? </vt:lpstr>
      <vt:lpstr> Literatura :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Welcom-presentation-4х3-ru</dc:title>
  <dc:creator>Ekaterina Ataikina</dc:creator>
  <cp:lastModifiedBy>Beto</cp:lastModifiedBy>
  <cp:revision>70</cp:revision>
  <dcterms:created xsi:type="dcterms:W3CDTF">2018-06-20T10:03:49Z</dcterms:created>
  <dcterms:modified xsi:type="dcterms:W3CDTF">2020-11-15T11:13:28Z</dcterms:modified>
</cp:coreProperties>
</file>