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4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3FBE8-CBD1-4C05-8238-3A8B4714A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463826"/>
            <a:ext cx="8869017" cy="4585252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LAS VISITAS DOMICILIARIAS EN APS: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Son un componente esencial de la atención de salud, permite al equipo de salud ( agentes sanitarios, enfermeros/as, médicos, trabajador social, otros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evaluar a las personas y su familia su entorno natural.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EA20F7-E2E4-4A26-B86E-1A8C732F5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5698435"/>
            <a:ext cx="7561990" cy="1563755"/>
          </a:xfrm>
        </p:spPr>
        <p:txBody>
          <a:bodyPr/>
          <a:lstStyle/>
          <a:p>
            <a:r>
              <a:rPr lang="es-AR" b="1" dirty="0">
                <a:solidFill>
                  <a:srgbClr val="FF0000"/>
                </a:solidFill>
              </a:rPr>
              <a:t>ALMA ATA: SALUD PARA TODOS PARA EL AÑO 2000. </a:t>
            </a:r>
          </a:p>
          <a:p>
            <a:r>
              <a:rPr lang="es-AR" b="1" dirty="0">
                <a:solidFill>
                  <a:srgbClr val="FF0000"/>
                </a:solidFill>
              </a:rPr>
              <a:t>MEJOREMOS LA INCLUSION EN LA ATENCION EN SALUD PARA TODOS PARA EL AÑO 2030’’’’’’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358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541222-7E0A-41E5-B499-306F5E833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77077"/>
            <a:ext cx="8776252" cy="4744279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MAYOR OPORTUNIDAD DE INTERVENIR: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PERMITE IDENTIFICAR DE MANERA PRECOZ LAS NBI Y LOS PROBLEMA DE SALUD, LO QUE PUEDE MEJORAR LA CALIDAD DE VIDA Y EL PRONOSTICO DE LAS PERSONAS.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B8F1FB-35A1-4B3F-9A57-FEF94809F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5830957"/>
            <a:ext cx="10477467" cy="1139685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35398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B019F-E383-4AC0-8E43-92D99FF6F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5561"/>
            <a:ext cx="8882270" cy="4154577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MAYOR ADHERENCIA AL TRATAMIENTO: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AYUDA A LAS PERSONAS A COMPRENDER MEJOR SU ENFERMEDAD Y A SEGUIR EL TRATAMIENTO DE MANERA MAS EFECTIVA.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83D458-9CCC-4533-990F-9EEF21303E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6493564"/>
            <a:ext cx="10371449" cy="364435"/>
          </a:xfrm>
        </p:spPr>
        <p:txBody>
          <a:bodyPr>
            <a:normAutofit fontScale="92500" lnSpcReduction="1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6871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FE607-859E-4F17-93A9-695CC648D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1855304"/>
            <a:ext cx="9041297" cy="3803374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MAYOR ACCESO A SERVICIOS DE SALUD: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FACILITAN EL ACCESO A LA PERSONAS QUE TIENEN DIFICULTADES PARA DESPLAZARSE O QUE VIVEN EN ZONAS RURALES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FEDD1F-D06C-46E7-9BCA-F60E2FF8C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6188764"/>
            <a:ext cx="9854615" cy="669235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40972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0AE41C-D169-4FD4-B2BB-C2A4613413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TIPOS DE VISITAS DOMICILIARIAS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48FEAF-D9CB-4A38-9ADE-70A69CDE37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09276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79625C-B4A0-4725-B899-4198D95C1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583095"/>
            <a:ext cx="9067800" cy="5857461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VISITAS DE ENFERMERIA: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REALIZADAS POR ENFERMERAS/OS PARA BRINDAR CUIDADOS DE ENFERMERIA, EDUCACION SANITARIA, VACUNACION, SEGUIMIENTOS DE ENFERMEDADES Y OTROS CUIDADOS.  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VISITAS DE MEDICOS DE FAMILIA: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REALIZADAS POR LOS MEDICOS PARA EVALUAR LA SALUD DE LA PERSONA , REALIZAR dx y prescribir tto.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E72718-2E05-4611-A49A-8AA312A19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6858000"/>
            <a:ext cx="10676249" cy="99390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0541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6D972-E882-4F3B-A7FA-9731B9CD0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155" y="571195"/>
            <a:ext cx="9452115" cy="5439329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visitas de trabajador social: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realizadas por trabajadores sociales para evaluar la situación social de la persona y la flia, identificar recursos, brindar apoyo y asesoramiento según necesidades.</a:t>
            </a: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visitas de otros profesionales: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 nutricionistas, psicólogos, fisioterapeuta, otros, para brindar atención especializadas  en sus áreas de competencias,</a:t>
            </a: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DBE79E-15AF-4A4B-B2D6-54238B41C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3" y="6812280"/>
            <a:ext cx="10384703" cy="45719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6605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E14D0-7038-4C94-AAC4-981CD0240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543339"/>
            <a:ext cx="8776252" cy="4585252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Las visitas domiciliarias son una herramienta fundamental en la aps, que permite al equipo de salud brindar atención de calidad, promover la salud y prevenir enfermedades, mejorando así la calidad de vida de las personas </a:t>
            </a:r>
            <a:r>
              <a:rPr lang="es-AR" sz="3200" b="1">
                <a:latin typeface="Arial" panose="020B0604020202020204" pitchFamily="34" charset="0"/>
                <a:cs typeface="Arial" panose="020B0604020202020204" pitchFamily="34" charset="0"/>
              </a:rPr>
              <a:t>y  LAS familias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AR" sz="3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AE2CE1-EDD8-43F4-AF43-54F3E6DFC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4655" y="5412717"/>
            <a:ext cx="6886128" cy="1663943"/>
          </a:xfrm>
        </p:spPr>
        <p:txBody>
          <a:bodyPr>
            <a:normAutofit/>
          </a:bodyPr>
          <a:lstStyle/>
          <a:p>
            <a:r>
              <a:rPr lang="es-AR" sz="4000" dirty="0"/>
              <a:t>GRACIAS,,,,,</a:t>
            </a:r>
          </a:p>
        </p:txBody>
      </p:sp>
    </p:spTree>
    <p:extLst>
      <p:ext uri="{BB962C8B-B14F-4D97-AF65-F5344CB8AC3E}">
        <p14:creationId xmlns:p14="http://schemas.microsoft.com/office/powerpoint/2010/main" val="209086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06190-9495-4C4B-8BBF-6B206FB96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574" y="122582"/>
            <a:ext cx="9766851" cy="6612835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Propósitos de las visitas domiciliarias en aps</a:t>
            </a:r>
            <a:br>
              <a:rPr lang="es-A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Conocer la situación de salud de la persona y la familia: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evaluar las condiciones de vida, estilos de vida, factores de riesgo y necesidades de salud.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B3671A-FEE4-4056-B990-75CA16F25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5281" y="6989727"/>
            <a:ext cx="9960632" cy="2505456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021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26416-66A7-4F63-AFC9-E78EAF255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920" y="1265561"/>
            <a:ext cx="9147315" cy="3955796"/>
          </a:xfrm>
        </p:spPr>
        <p:txBody>
          <a:bodyPr>
            <a:norm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IDENTIFICAR RIESGOS Y PROBLEMAS DE SALUD: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DETECCION TEMPRANA DE PROBLEMAS DE SALUD Y CONDICIONES DE VIDA QUE PUEDAN AFECTAR LA SALUD DE LA PERSONA Y SU FAMILIA.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6C99BA-7A63-4277-AB3A-01A39A516B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8811" y="5717518"/>
            <a:ext cx="6801612" cy="123989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021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5D773-31E1-4F31-A9C7-CCEC99A63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166191"/>
            <a:ext cx="8935278" cy="3922644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PROMOVER LA SALUD Y LA PREVENCION DE ENFERMEDADES: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BRINDAR EDUCACION SANITARIA, ASESORAMIENTOS SOBRE ESTILOS DE VIDA SALUDABLES, VACUNACION Y OTRAS INTERVENCIONES PREVENTIVAS.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EA9453-DFB4-40B3-BF32-57C8AB49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5194851"/>
            <a:ext cx="9059485" cy="1417983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286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C32F4-9AE6-43B2-AA8D-A0C7436C5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993913"/>
            <a:ext cx="8842513" cy="4346713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REALIZAR SEGUIMIENTOS DE LA SALUD: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MONITOREAR LA EVOLUCION DE ENFERMEDADES CRONICAS, EVALUAR LA ADHERENCIA AL TRATAMIENTO Y BRINDAR APOYO A LAS PERSONAS Y FAMILIAS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BD865D-1BB9-42DE-A0AA-BE9ED977F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3" y="6122504"/>
            <a:ext cx="10305190" cy="735496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938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9C511-9B56-4FF5-B86A-A697ADF2B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3451" y="702365"/>
            <a:ext cx="8391939" cy="5751444"/>
          </a:xfrm>
        </p:spPr>
        <p:txBody>
          <a:bodyPr>
            <a:normAutofit fontScale="90000"/>
          </a:bodyPr>
          <a:lstStyle/>
          <a:p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INCENTIVAR LA PARTICIPACION DE LA FAMILIA EN LA ATENCION DE SALUD: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INVOLUCRAR A LA FAMILIA EN LA DECISIONES SOBRE LA SALUD Y EL CUIDADO DEL INTEGRANTE DE LA FLIA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B05318-6D0B-4D50-9532-8288AF58C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618106"/>
            <a:ext cx="6801612" cy="123989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1063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5662E-419D-4AA0-918A-677EF53C9B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BENEFICIOS DE LAS VISITAS DOMICILIARIAS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926A43-297B-4438-BC48-3E83E89B0B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697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26BC4-4C62-4CDC-9619-0F21A197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199" y="1709530"/>
            <a:ext cx="8988287" cy="3750366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MAYOR CERCANIA Y CONFIANZA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:PERMITE ESTABLECER UNA RELACION MAS CERCANA Y PERSONAL ENTRE LOS PROFESIONALES DE LA SALUD Y LAS PERSONAS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C7296D-52CF-4C2D-883F-13C9793B6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95194" y="7023652"/>
            <a:ext cx="11153328" cy="119270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9302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6D365A-889D-4642-B051-CAE01ECCF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81" y="821635"/>
            <a:ext cx="9152284" cy="4240695"/>
          </a:xfrm>
        </p:spPr>
        <p:txBody>
          <a:bodyPr>
            <a:normAutofit/>
          </a:bodyPr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MEJOR COMPRENSION DEL CONTEXTO: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PERMITE COMPRENDER MEJOR EL ENTORNO SOCIAL, CULTURAL, ECONOMICO DE LAS FAMILIAS, LO QUE AYUDA A ADAPTAR LA ATENCIONDE SALUD A LAS NECESIDADES.(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NBI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232200-3061-465D-A692-DD2794452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6374296"/>
            <a:ext cx="10291936" cy="619434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05021307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215</TotalTime>
  <Words>542</Words>
  <Application>Microsoft Office PowerPoint</Application>
  <PresentationFormat>Panorámica</PresentationFormat>
  <Paragraphs>19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Paquete</vt:lpstr>
      <vt:lpstr>LAS VISITAS DOMICILIARIAS EN APS: Son un componente esencial de la atención de salud, permite al equipo de salud ( agentes sanitarios, enfermeros/as, médicos, trabajador social, otros) evaluar a las personas y su familia su entorno natural.  </vt:lpstr>
      <vt:lpstr>Propósitos de las visitas domiciliarias en aps  - Conocer la situación de salud de la persona y la familia: evaluar las condiciones de vida, estilos de vida, factores de riesgo y necesidades de salud.</vt:lpstr>
      <vt:lpstr>- IDENTIFICAR RIESGOS Y PROBLEMAS DE SALUD:DETECCION TEMPRANA DE PROBLEMAS DE SALUD Y CONDICIONES DE VIDA QUE PUEDAN AFECTAR LA SALUD DE LA PERSONA Y SU FAMILIA.</vt:lpstr>
      <vt:lpstr>-PROMOVER LA SALUD Y LA PREVENCION DE ENFERMEDADES:BRINDAR EDUCACION SANITARIA, ASESORAMIENTOS SOBRE ESTILOS DE VIDA SALUDABLES, VACUNACION Y OTRAS INTERVENCIONES PREVENTIVAS.</vt:lpstr>
      <vt:lpstr>-REALIZAR SEGUIMIENTOS DE LA SALUD:MONITOREAR LA EVOLUCION DE ENFERMEDADES CRONICAS, EVALUAR LA ADHERENCIA AL TRATAMIENTO Y BRINDAR APOYO A LAS PERSONAS Y FAMILIAS</vt:lpstr>
      <vt:lpstr>   -INCENTIVAR LA PARTICIPACION DE LA FAMILIA EN LA ATENCION DE SALUD:INVOLUCRAR A LA FAMILIA EN LA DECISIONES SOBRE LA SALUD Y EL CUIDADO DEL INTEGRANTE DE LA FLIA.    </vt:lpstr>
      <vt:lpstr>BENEFICIOS DE LAS VISITAS DOMICILIARIAS</vt:lpstr>
      <vt:lpstr>- MAYOR CERCANIA Y CONFIANZA:PERMITE ESTABLECER UNA RELACION MAS CERCANA Y PERSONAL ENTRE LOS PROFESIONALES DE LA SALUD Y LAS PERSONAS</vt:lpstr>
      <vt:lpstr>- MEJOR COMPRENSION DEL CONTEXTO:PERMITE COMPRENDER MEJOR EL ENTORNO SOCIAL, CULTURAL, ECONOMICO DE LAS FAMILIAS, LO QUE AYUDA A ADAPTAR LA ATENCIONDE SALUD A LAS NECESIDADES.(NBI)</vt:lpstr>
      <vt:lpstr>-MAYOR OPORTUNIDAD DE INTERVENIR:PERMITE IDENTIFICAR DE MANERA PRECOZ LAS NBI Y LOS PROBLEMA DE SALUD, LO QUE PUEDE MEJORAR LA CALIDAD DE VIDA Y EL PRONOSTICO DE LAS PERSONAS.</vt:lpstr>
      <vt:lpstr>-MAYOR ADHERENCIA AL TRATAMIENTO:AYUDA A LAS PERSONAS A COMPRENDER MEJOR SU ENFERMEDAD Y A SEGUIR EL TRATAMIENTO DE MANERA MAS EFECTIVA. </vt:lpstr>
      <vt:lpstr>-MAYOR ACCESO A SERVICIOS DE SALUD: FACILITAN EL ACCESO A LA PERSONAS QUE TIENEN DIFICULTADES PARA DESPLAZARSE O QUE VIVEN EN ZONAS RURALES</vt:lpstr>
      <vt:lpstr>TIPOS DE VISITAS DOMICILIARIAS</vt:lpstr>
      <vt:lpstr>-VISITAS DE ENFERMERIA:REALIZADAS POR ENFERMERAS/OS PARA BRINDAR CUIDADOS DE ENFERMERIA, EDUCACION SANITARIA, VACUNACION, SEGUIMIENTOS DE ENFERMEDADES Y OTROS CUIDADOS.   -VISITAS DE MEDICOS DE FAMILIA:REALIZADAS POR LOS MEDICOS PARA EVALUAR LA SALUD DE LA PERSONA , REALIZAR dx y prescribir tto.</vt:lpstr>
      <vt:lpstr>-visitas de trabajador social: realizadas por trabajadores sociales para evaluar la situación social de la persona y la flia, identificar recursos, brindar apoyo y asesoramiento según necesidades. -visitas de otros profesionales: nutricionistas, psicólogos, fisioterapeuta, otros, para brindar atención especializadas  en sus áreas de competencias,</vt:lpstr>
      <vt:lpstr>Las visitas domiciliarias son una herramienta fundamental en la aps, que permite al equipo de salud brindar atención de calidad, promover la salud y prevenir enfermedades, mejorando así la calidad de vida de las personas y  LAS familias.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VISITAS DOMICILIARIAS EN APS: Son un componente esencial de la atención de salud, permite al equipo de salud ( agentes sanitarios, enfermeros/as, médicos, trabajador social, otros) evaluar a las personas y su familia su entorno natural.</dc:title>
  <dc:creator>zulma_2023@hotmail.com</dc:creator>
  <cp:lastModifiedBy>zulma_2023@hotmail.com</cp:lastModifiedBy>
  <cp:revision>4</cp:revision>
  <dcterms:created xsi:type="dcterms:W3CDTF">2025-05-04T23:14:05Z</dcterms:created>
  <dcterms:modified xsi:type="dcterms:W3CDTF">2025-05-09T20:13:22Z</dcterms:modified>
</cp:coreProperties>
</file>