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4563BA-BCBC-DC57-CE2A-84F9E4DA2B02}"/>
              </a:ext>
            </a:extLst>
          </p:cNvPr>
          <p:cNvSpPr>
            <a:spLocks noGrp="1"/>
          </p:cNvSpPr>
          <p:nvPr>
            <p:ph type="ctrTitle"/>
          </p:nvPr>
        </p:nvSpPr>
        <p:spPr>
          <a:xfrm>
            <a:off x="2589213" y="2514600"/>
            <a:ext cx="8915399" cy="3178277"/>
          </a:xfrm>
        </p:spPr>
        <p:txBody>
          <a:bodyPr>
            <a:normAutofit fontScale="90000"/>
          </a:bodyPr>
          <a:lstStyle/>
          <a:p>
            <a:pPr algn="ctr"/>
            <a:r>
              <a:rPr lang="es-AR" sz="3600" b="1" dirty="0">
                <a:latin typeface="Arial" panose="020B0604020202020204" pitchFamily="34" charset="0"/>
                <a:cs typeface="Arial" panose="020B0604020202020204" pitchFamily="34" charset="0"/>
              </a:rPr>
              <a:t>Bulbo Raquídeo</a:t>
            </a:r>
            <a:br>
              <a:rPr lang="es-AR" sz="3600" b="1" dirty="0">
                <a:latin typeface="Arial" panose="020B0604020202020204" pitchFamily="34" charset="0"/>
                <a:cs typeface="Arial" panose="020B0604020202020204" pitchFamily="34" charset="0"/>
              </a:rPr>
            </a:br>
            <a:r>
              <a:rPr lang="es-AR" sz="3600" dirty="0">
                <a:latin typeface="Arial" panose="020B0604020202020204" pitchFamily="34" charset="0"/>
                <a:cs typeface="Arial" panose="020B0604020202020204" pitchFamily="34" charset="0"/>
              </a:rPr>
              <a:t>Es la parte mas inferior del cerebro. Su ubicación entre el cerebro y la medula espinal, lo convierte en un conducto clave para las señales nerviosas que entran y salen del cuerpo. Ayuda a controlar procesos vitales como el ritmo cardiaco, la respiración y la presión arterial</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113BFA01-C155-F717-3351-80D4B9A7DB95}"/>
              </a:ext>
            </a:extLst>
          </p:cNvPr>
          <p:cNvSpPr>
            <a:spLocks noGrp="1"/>
          </p:cNvSpPr>
          <p:nvPr>
            <p:ph type="subTitle" idx="1"/>
          </p:nvPr>
        </p:nvSpPr>
        <p:spPr>
          <a:xfrm flipV="1">
            <a:off x="2589213" y="7123470"/>
            <a:ext cx="8915399" cy="162232"/>
          </a:xfrm>
        </p:spPr>
        <p:txBody>
          <a:bodyPr>
            <a:normAutofit fontScale="25000" lnSpcReduction="20000"/>
          </a:bodyPr>
          <a:lstStyle/>
          <a:p>
            <a:endParaRPr lang="es-AR" dirty="0"/>
          </a:p>
        </p:txBody>
      </p:sp>
    </p:spTree>
    <p:extLst>
      <p:ext uri="{BB962C8B-B14F-4D97-AF65-F5344CB8AC3E}">
        <p14:creationId xmlns:p14="http://schemas.microsoft.com/office/powerpoint/2010/main" val="209000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BC994-E47D-DF8C-9729-085DFA0BE200}"/>
              </a:ext>
            </a:extLst>
          </p:cNvPr>
          <p:cNvSpPr>
            <a:spLocks noGrp="1"/>
          </p:cNvSpPr>
          <p:nvPr>
            <p:ph type="title"/>
          </p:nvPr>
        </p:nvSpPr>
        <p:spPr>
          <a:xfrm>
            <a:off x="2592924" y="427703"/>
            <a:ext cx="8911687" cy="5088194"/>
          </a:xfrm>
        </p:spPr>
        <p:txBody>
          <a:bodyPr>
            <a:noAutofit/>
          </a:bodyPr>
          <a:lstStyle/>
          <a:p>
            <a:pPr algn="ctr"/>
            <a:r>
              <a:rPr lang="es-AR" sz="3200" b="1" dirty="0">
                <a:latin typeface="Arial" panose="020B0604020202020204" pitchFamily="34" charset="0"/>
                <a:cs typeface="Arial" panose="020B0604020202020204" pitchFamily="34" charset="0"/>
              </a:rPr>
              <a:t>Función</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 Gestiona el Corazón, la Circulación y la Respiración. El bulbo raquídeo es donde los sistemas cardiovascular y reparatorio se conectan para formar un sistema unificado que controla la FC, la Respiración y la PA.</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-Gestiona Otros Procesos Automáticos. Son acciones que el cuerpo suele realizar sin que piense. </a:t>
            </a:r>
            <a:r>
              <a:rPr lang="es-AR" sz="3200" dirty="0" err="1">
                <a:latin typeface="Arial" panose="020B0604020202020204" pitchFamily="34" charset="0"/>
                <a:cs typeface="Arial" panose="020B0604020202020204" pitchFamily="34" charset="0"/>
              </a:rPr>
              <a:t>Ej</a:t>
            </a:r>
            <a:r>
              <a:rPr lang="es-AR" sz="3200" dirty="0">
                <a:latin typeface="Arial" panose="020B0604020202020204" pitchFamily="34" charset="0"/>
                <a:cs typeface="Arial" panose="020B0604020202020204" pitchFamily="34" charset="0"/>
              </a:rPr>
              <a:t>: Toser, Estornudar, Vomitar, Mantener el Equilibrio.</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400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7D8A98-14F0-B3C7-E72D-A1F69038B0E3}"/>
              </a:ext>
            </a:extLst>
          </p:cNvPr>
          <p:cNvSpPr>
            <a:spLocks noGrp="1"/>
          </p:cNvSpPr>
          <p:nvPr>
            <p:ph type="title"/>
          </p:nvPr>
        </p:nvSpPr>
        <p:spPr>
          <a:xfrm>
            <a:off x="2592924" y="1460090"/>
            <a:ext cx="8911687" cy="4070555"/>
          </a:xfrm>
        </p:spPr>
        <p:txBody>
          <a:bodyPr>
            <a:normAutofit/>
          </a:bodyPr>
          <a:lstStyle/>
          <a:p>
            <a:r>
              <a:rPr lang="es-AR" sz="3200" dirty="0">
                <a:latin typeface="Arial" panose="020B0604020202020204" pitchFamily="34" charset="0"/>
                <a:cs typeface="Arial" panose="020B0604020202020204" pitchFamily="34" charset="0"/>
              </a:rPr>
              <a:t>- Conexiones Nerviosas: La gran mayoría de los nervios principales convergen en la columna vertebral y transportan señales hacia y desde el cerebro. Dicha señales deben atravesar el bulbo raquídeo Cuatro de los doce nervios craneales  ( conectan áreas de la garganta y la lengua directamente con el cerebro pasan por el bulbo raquídeo)</a:t>
            </a:r>
          </a:p>
        </p:txBody>
      </p:sp>
    </p:spTree>
    <p:extLst>
      <p:ext uri="{BB962C8B-B14F-4D97-AF65-F5344CB8AC3E}">
        <p14:creationId xmlns:p14="http://schemas.microsoft.com/office/powerpoint/2010/main" val="1438003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67CEFA-EC7B-AF7F-A4FC-FC7DDEF42566}"/>
              </a:ext>
            </a:extLst>
          </p:cNvPr>
          <p:cNvSpPr>
            <a:spLocks noGrp="1"/>
          </p:cNvSpPr>
          <p:nvPr>
            <p:ph type="title"/>
          </p:nvPr>
        </p:nvSpPr>
        <p:spPr>
          <a:xfrm>
            <a:off x="2592924" y="1430594"/>
            <a:ext cx="8911687" cy="3908321"/>
          </a:xfrm>
        </p:spPr>
        <p:txBody>
          <a:bodyPr>
            <a:normAutofit/>
          </a:bodyPr>
          <a:lstStyle/>
          <a:p>
            <a:r>
              <a:rPr lang="es-AR" sz="3200" dirty="0">
                <a:latin typeface="Arial" panose="020B0604020202020204" pitchFamily="34" charset="0"/>
                <a:cs typeface="Arial" panose="020B0604020202020204" pitchFamily="34" charset="0"/>
              </a:rPr>
              <a:t>- Punto de Cruce: El bulbo raquídeo es la ubicación de una región llamada ( Las Pirámides) , donde se entrecruzan la mayoría de los nervios relacionados con el movimiento del cuerpo. Este cruce es la razón por la que un hemisferio del cerebro casi siempre controla partes del hemisferio opuesto.</a:t>
            </a:r>
          </a:p>
        </p:txBody>
      </p:sp>
    </p:spTree>
    <p:extLst>
      <p:ext uri="{BB962C8B-B14F-4D97-AF65-F5344CB8AC3E}">
        <p14:creationId xmlns:p14="http://schemas.microsoft.com/office/powerpoint/2010/main" val="107694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B5D8E8-5695-3ADD-099D-E59317D05796}"/>
              </a:ext>
            </a:extLst>
          </p:cNvPr>
          <p:cNvSpPr>
            <a:spLocks noGrp="1"/>
          </p:cNvSpPr>
          <p:nvPr>
            <p:ph type="title"/>
          </p:nvPr>
        </p:nvSpPr>
        <p:spPr>
          <a:xfrm>
            <a:off x="2592924" y="1563329"/>
            <a:ext cx="8911687" cy="4395019"/>
          </a:xfrm>
        </p:spPr>
        <p:txBody>
          <a:bodyPr>
            <a:noAutofit/>
          </a:bodyPr>
          <a:lstStyle/>
          <a:p>
            <a:pPr algn="ctr"/>
            <a:r>
              <a:rPr lang="es-AR" sz="3200" b="1" dirty="0">
                <a:latin typeface="Arial" panose="020B0604020202020204" pitchFamily="34" charset="0"/>
                <a:cs typeface="Arial" panose="020B0604020202020204" pitchFamily="34" charset="0"/>
              </a:rPr>
              <a:t>El Bulbo Raquídeo y los Nervios Craneales</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Par Craneal </a:t>
            </a:r>
            <a:r>
              <a:rPr lang="es-AR" sz="3200" b="1" dirty="0" err="1">
                <a:latin typeface="Arial" panose="020B0604020202020204" pitchFamily="34" charset="0"/>
                <a:cs typeface="Arial" panose="020B0604020202020204" pitchFamily="34" charset="0"/>
              </a:rPr>
              <a:t>lX</a:t>
            </a:r>
            <a:r>
              <a:rPr lang="es-AR" sz="3200" b="1" dirty="0">
                <a:latin typeface="Arial" panose="020B0604020202020204" pitchFamily="34" charset="0"/>
                <a:cs typeface="Arial" panose="020B0604020202020204" pitchFamily="34" charset="0"/>
              </a:rPr>
              <a:t>: </a:t>
            </a:r>
            <a:r>
              <a:rPr lang="es-AR" sz="3200" dirty="0">
                <a:latin typeface="Arial" panose="020B0604020202020204" pitchFamily="34" charset="0"/>
                <a:cs typeface="Arial" panose="020B0604020202020204" pitchFamily="34" charset="0"/>
              </a:rPr>
              <a:t>El noveno par craneal controla muchas de las funciones de la boca. Estas incluyen la activación de las glándulas salivales, la capacidad de saborear y sentir el interior de la boca. Controla el reflejo nauseoso, que evita que nos atragantemos accidentalmente con objetos.</a:t>
            </a: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6160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6655F7-0A7B-8068-AA7E-A3FA2B6D530E}"/>
              </a:ext>
            </a:extLst>
          </p:cNvPr>
          <p:cNvSpPr>
            <a:spLocks noGrp="1"/>
          </p:cNvSpPr>
          <p:nvPr>
            <p:ph type="title"/>
          </p:nvPr>
        </p:nvSpPr>
        <p:spPr>
          <a:xfrm>
            <a:off x="2622421" y="914401"/>
            <a:ext cx="8911687" cy="4630994"/>
          </a:xfrm>
        </p:spPr>
        <p:txBody>
          <a:bodyPr>
            <a:noAutofit/>
          </a:bodyPr>
          <a:lstStyle/>
          <a:p>
            <a:r>
              <a:rPr lang="es-AR" sz="3200" b="1" dirty="0">
                <a:latin typeface="Arial" panose="020B0604020202020204" pitchFamily="34" charset="0"/>
                <a:cs typeface="Arial" panose="020B0604020202020204" pitchFamily="34" charset="0"/>
              </a:rPr>
              <a:t>-Par Craneal X: </a:t>
            </a:r>
            <a:r>
              <a:rPr lang="es-AR" sz="3200" dirty="0">
                <a:latin typeface="Arial" panose="020B0604020202020204" pitchFamily="34" charset="0"/>
                <a:cs typeface="Arial" panose="020B0604020202020204" pitchFamily="34" charset="0"/>
              </a:rPr>
              <a:t>El decimo par craneal, conocido como Nervio Vago, es uno de los nervios mas importante del cuerpo. Conecta todos los órganos principales, desde el cuello hasta la parte superior del colon, y transmite señales al sistema nerviosos autónomo. Estas señales, que no percibimos, controlan la FC, los movimientos intestinales y mas. Este nervio también transmite señales a los músculos de la laringe y a los músculos que utilizamos para tragar.</a:t>
            </a: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541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8B58E4-7F1D-34B4-2A44-D365DC721A8F}"/>
              </a:ext>
            </a:extLst>
          </p:cNvPr>
          <p:cNvSpPr>
            <a:spLocks noGrp="1"/>
          </p:cNvSpPr>
          <p:nvPr>
            <p:ph type="title"/>
          </p:nvPr>
        </p:nvSpPr>
        <p:spPr>
          <a:xfrm>
            <a:off x="2592924" y="929148"/>
            <a:ext cx="8911687" cy="4380271"/>
          </a:xfrm>
        </p:spPr>
        <p:txBody>
          <a:bodyPr>
            <a:noAutofit/>
          </a:bodyPr>
          <a:lstStyle/>
          <a:p>
            <a:r>
              <a:rPr lang="es-AR" sz="3200" b="1" dirty="0">
                <a:latin typeface="Arial" panose="020B0604020202020204" pitchFamily="34" charset="0"/>
                <a:cs typeface="Arial" panose="020B0604020202020204" pitchFamily="34" charset="0"/>
              </a:rPr>
              <a:t>- Par Craneal XI:</a:t>
            </a:r>
            <a:r>
              <a:rPr lang="es-AR" sz="3200" dirty="0">
                <a:latin typeface="Arial" panose="020B0604020202020204" pitchFamily="34" charset="0"/>
                <a:cs typeface="Arial" panose="020B0604020202020204" pitchFamily="34" charset="0"/>
              </a:rPr>
              <a:t> El undécimo par craneal controla los músculos del cuello y la parte superior de la espalda. Estos músculos ayudan a girar la cabeza o encoger los hombres.</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-Par Craneal XII: </a:t>
            </a:r>
            <a:r>
              <a:rPr lang="es-AR" sz="3200" dirty="0">
                <a:latin typeface="Arial" panose="020B0604020202020204" pitchFamily="34" charset="0"/>
                <a:cs typeface="Arial" panose="020B0604020202020204" pitchFamily="34" charset="0"/>
              </a:rPr>
              <a:t>El duodécimo par craneal controla los músculos que se usan para sacar la lengua. Esto hace que este nervio sea vital para la capacidad de hablar y tragar.</a:t>
            </a: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4598591"/>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48</TotalTime>
  <Words>462</Words>
  <Application>Microsoft Office PowerPoint</Application>
  <PresentationFormat>Panorámica</PresentationFormat>
  <Paragraphs>7</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Century Gothic</vt:lpstr>
      <vt:lpstr>Wingdings 3</vt:lpstr>
      <vt:lpstr>Espiral</vt:lpstr>
      <vt:lpstr>Bulbo Raquídeo Es la parte mas inferior del cerebro. Su ubicación entre el cerebro y la medula espinal, lo convierte en un conducto clave para las señales nerviosas que entran y salen del cuerpo. Ayuda a controlar procesos vitales como el ritmo cardiaco, la respiración y la presión arterial  </vt:lpstr>
      <vt:lpstr>Función - Gestiona el Corazón, la Circulación y la Respiración. El bulbo raquídeo es donde los sistemas cardiovascular y reparatorio se conectan para formar un sistema unificado que controla la FC, la Respiración y la PA.  -Gestiona Otros Procesos Automáticos. Son acciones que el cuerpo suele realizar sin que piense. Ej: Toser, Estornudar, Vomitar, Mantener el Equilibrio.  </vt:lpstr>
      <vt:lpstr>- Conexiones Nerviosas: La gran mayoría de los nervios principales convergen en la columna vertebral y transportan señales hacia y desde el cerebro. Dicha señales deben atravesar el bulbo raquídeo Cuatro de los doce nervios craneales  ( conectan áreas de la garganta y la lengua directamente con el cerebro pasan por el bulbo raquídeo)</vt:lpstr>
      <vt:lpstr>- Punto de Cruce: El bulbo raquídeo es la ubicación de una región llamada ( Las Pirámides) , donde se entrecruzan la mayoría de los nervios relacionados con el movimiento del cuerpo. Este cruce es la razón por la que un hemisferio del cerebro casi siempre controla partes del hemisferio opuesto.</vt:lpstr>
      <vt:lpstr>El Bulbo Raquídeo y los Nervios Craneales  - Par Craneal lX: El noveno par craneal controla muchas de las funciones de la boca. Estas incluyen la activación de las glándulas salivales, la capacidad de saborear y sentir el interior de la boca. Controla el reflejo nauseoso, que evita que nos atragantemos accidentalmente con objetos. </vt:lpstr>
      <vt:lpstr>-Par Craneal X: El decimo par craneal, conocido como Nervio Vago, es uno de los nervios mas importante del cuerpo. Conecta todos los órganos principales, desde el cuello hasta la parte superior del colon, y transmite señales al sistema nerviosos autónomo. Estas señales, que no percibimos, controlan la FC, los movimientos intestinales y mas. Este nervio también transmite señales a los músculos de la laringe y a los músculos que utilizamos para tragar.</vt:lpstr>
      <vt:lpstr>- Par Craneal XI: El undécimo par craneal controla los músculos del cuello y la parte superior de la espalda. Estos músculos ayudan a girar la cabeza o encoger los hombres.  -Par Craneal XII: El duodécimo par craneal controla los músculos que se usan para sacar la lengua. Esto hace que este nervio sea vital para la capacidad de hablar y tragar.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7</cp:revision>
  <dcterms:created xsi:type="dcterms:W3CDTF">2025-10-19T16:20:17Z</dcterms:created>
  <dcterms:modified xsi:type="dcterms:W3CDTF">2025-10-19T17:09:03Z</dcterms:modified>
</cp:coreProperties>
</file>