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6" d="100"/>
          <a:sy n="46" d="100"/>
        </p:scale>
        <p:origin x="78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07067" y="2464905"/>
            <a:ext cx="7766936" cy="3525078"/>
          </a:xfrm>
        </p:spPr>
        <p:txBody>
          <a:bodyPr/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Hueso</a:t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-Son órganos vivos compuestos por varias partes: La Diáfisis ( cuerpo central)l La Epífisis( extremos), y La Metafisis 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 la unión de ambas).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Están recubiertos por el Periostio              ( membrana nutritiva) y formados por hueso compacto( extremo, denso) y esponjoso ( interno) que contiene la medula ósea( roja o amarilla).</a:t>
            </a: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07066" y="7010400"/>
            <a:ext cx="8710360" cy="92764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4118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8857" y="0"/>
            <a:ext cx="457428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6693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477079"/>
            <a:ext cx="8596668" cy="5499652"/>
          </a:xfrm>
        </p:spPr>
        <p:txBody>
          <a:bodyPr>
            <a:normAutofit fontScale="90000"/>
          </a:bodyPr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Estructura de un Hueso Largo</a:t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.Diáfisis: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cuerpo o porción central alargada.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.Epífisis: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extremos del hueso largo, cubierto por cartílago articular.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Metafisis: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Zona intermedia entre diáfisis y epífisis, donde se encuentra el cartílago de crecimiento.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Periostio: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 membrana que recubre la superficie exterior, rica en vasos sanguíneos y nervios.</a:t>
            </a: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2391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4325" y="344557"/>
            <a:ext cx="8596668" cy="5923722"/>
          </a:xfrm>
        </p:spPr>
        <p:txBody>
          <a:bodyPr>
            <a:normAutofit fontScale="90000"/>
          </a:bodyPr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Hueso Compacto( Cortical):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Capa externa dura y densa que proporciona fuerza.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.Hueso Esponjoso( Trabecular):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Estructura interna porosa con forma de malla, mayormente en los extremos.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.Cavidad Medular: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Interior de la diáfisis que contiene la medula ósea.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Medula Ósea:</a:t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-Roja: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Produce células sanguíneas                                   ( hematopoyética)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-Amarilla: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Tejido rico en lípidos ( grasa).</a:t>
            </a: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9225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662610"/>
            <a:ext cx="8596668" cy="5539408"/>
          </a:xfrm>
        </p:spPr>
        <p:txBody>
          <a:bodyPr>
            <a:normAutofit/>
          </a:bodyPr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Composición del Tejido Óseo</a:t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-Minerales: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Especialmente calcio y fosforo, que aportan dureza.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-Colágeno: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Proteína que aporta flexibilidad y resistencia a fracturas.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-Células Oseas: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Incluyen osteoblastos           ( forman hueso), osteoclastos( reabsorben hueso) y osteocitos ( mantienen el tejido).</a:t>
            </a: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224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314" y="178890"/>
            <a:ext cx="6586330" cy="6679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891004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33</TotalTime>
  <Words>25</Words>
  <Application>Microsoft Office PowerPoint</Application>
  <PresentationFormat>Panorámica</PresentationFormat>
  <Paragraphs>4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Faceta</vt:lpstr>
      <vt:lpstr>Hueso -Son órganos vivos compuestos por varias partes: La Diáfisis ( cuerpo central)l La Epífisis( extremos), y La Metafisis  ( la unión de ambas). Están recubiertos por el Periostio              ( membrana nutritiva) y formados por hueso compacto( extremo, denso) y esponjoso ( interno) que contiene la medula ósea( roja o amarilla).</vt:lpstr>
      <vt:lpstr>Presentación de PowerPoint</vt:lpstr>
      <vt:lpstr>Estructura de un Hueso Largo  .Diáfisis: El cuerpo o porción central alargada.  .Epífisis: Los extremos del hueso largo, cubierto por cartílago articular.  . Metafisis: Zona intermedia entre diáfisis y epífisis, donde se encuentra el cartílago de crecimiento.  . Periostio: Fina membrana que recubre la superficie exterior, rica en vasos sanguíneos y nervios.</vt:lpstr>
      <vt:lpstr>. Hueso Compacto( Cortical): Capa externa dura y densa que proporciona fuerza.  .Hueso Esponjoso( Trabecular): Estructura interna porosa con forma de malla, mayormente en los extremos.  .Cavidad Medular: Interior de la diáfisis que contiene la medula ósea.  . Medula Ósea: -Roja: Produce células sanguíneas                                   ( hematopoyética) -Amarilla: Tejido rico en lípidos ( grasa).</vt:lpstr>
      <vt:lpstr>Composición del Tejido Óseo  -Minerales: Especialmente calcio y fosforo, que aportan dureza.  -Colágeno: Proteína que aporta flexibilidad y resistencia a fracturas.  -Células Oseas: Incluyen osteoblastos           ( forman hueso), osteoclastos( reabsorben hueso) y osteocitos ( mantienen el tejido).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Hueso -Son órganos vivos compuestos por varias partes: La Diáfisis ( cuerpo central)l La Epífisis( extremos), y La Metafisis  ( la unión de ambas). Están recubiertos por el Periostio              ( membrana nutritiva) y formados por hueso compacto( extremo, denso) y esponjoso ( interno) que contiene la medula ósea( roja o amarilla).</dc:title>
  <dc:creator>PC - ZULMA</dc:creator>
  <cp:lastModifiedBy>Usuario de Windows</cp:lastModifiedBy>
  <cp:revision>5</cp:revision>
  <dcterms:created xsi:type="dcterms:W3CDTF">2026-04-05T22:26:12Z</dcterms:created>
  <dcterms:modified xsi:type="dcterms:W3CDTF">2026-04-09T15:13:04Z</dcterms:modified>
</cp:coreProperties>
</file>