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19/11/2020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19/11/2020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19/11/2020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19/11/2020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 smtClean="0"/>
              <a:t>NUEVO PROFESIONAL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AR" b="1" dirty="0" smtClean="0">
                <a:solidFill>
                  <a:schemeClr val="tx1"/>
                </a:solidFill>
              </a:rPr>
              <a:t>¿</a:t>
            </a:r>
            <a:r>
              <a:rPr lang="es-AR" b="1" dirty="0" smtClean="0">
                <a:solidFill>
                  <a:schemeClr val="tx1"/>
                </a:solidFill>
              </a:rPr>
              <a:t>DEPENDIENTE?</a:t>
            </a:r>
          </a:p>
          <a:p>
            <a:r>
              <a:rPr lang="es-AR" b="1" dirty="0" smtClean="0">
                <a:solidFill>
                  <a:schemeClr val="tx1"/>
                </a:solidFill>
              </a:rPr>
              <a:t> O </a:t>
            </a:r>
          </a:p>
          <a:p>
            <a:r>
              <a:rPr lang="es-AR" b="1" dirty="0" smtClean="0">
                <a:solidFill>
                  <a:schemeClr val="tx1"/>
                </a:solidFill>
              </a:rPr>
              <a:t>¿INDEPENDIENTE?</a:t>
            </a:r>
            <a:endParaRPr lang="es-E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 smtClean="0"/>
              <a:t>DEPENDIENTE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VOY A TRABAJAR BAJO LAS ORDENES DE MI EMPLEADOR.-</a:t>
            </a:r>
          </a:p>
          <a:p>
            <a:r>
              <a:rPr lang="es-AR" dirty="0" smtClean="0"/>
              <a:t>AMBOS DEBEREMOS RESPETAR LA LEY  DE CONTRATO DE TRABAJO  (LEY N°20.744).-</a:t>
            </a:r>
          </a:p>
          <a:p>
            <a:r>
              <a:rPr lang="es-AR" dirty="0" smtClean="0"/>
              <a:t>COBRARÁS UNA SUMA FIJA AJUSTADA A LA ESCALA SALARIAL VIGENTE.-</a:t>
            </a:r>
          </a:p>
          <a:p>
            <a:pPr>
              <a:buNone/>
            </a:pPr>
            <a:r>
              <a:rPr lang="es-AR" dirty="0" smtClean="0"/>
              <a:t>EL CONTRATO DE TRABAJO SE REGIRÁ POR LA LEY 20.744 Y EL CONVENIO LABORAL APLICABLE A CADA ACTIVIDAD.-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AR" dirty="0" smtClean="0"/>
              <a:t>OBLIGACIONES DERIVADA DEL CONTRATO DE TRABAJO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AR" dirty="0" smtClean="0"/>
              <a:t>EL EMPLEADOR PAGARÁ LA SUMA SEGÚN ESCALA SALARIAL VIGENTE APLICABLE.</a:t>
            </a:r>
          </a:p>
          <a:p>
            <a:pPr algn="just"/>
            <a:r>
              <a:rPr lang="es-AR" dirty="0" smtClean="0"/>
              <a:t>EL EMPLEADOR DEBERÁ ESTAR REGISTRADO EN AFIP (ADMINISTRACION FEDERAL DE INGRESOS PÚBLICOS  Y ATP (ADMINISTRACIÓN TRIBUTARIA PROVINCIAL)</a:t>
            </a:r>
          </a:p>
          <a:p>
            <a:pPr algn="just"/>
            <a:r>
              <a:rPr lang="es-AR" dirty="0" smtClean="0"/>
              <a:t>EL EMPLEADOR DEBERÁ DESDE EL PRIMER DIA INFORMAR EL INICIO DE LA RELACION LABORAL ANTE LOS ORGANISMOS (ALTA TEMPRANA LABORAL) Y ENTRAGAR AL TRABAJADOR UNA COPIA </a:t>
            </a:r>
          </a:p>
          <a:p>
            <a:pPr algn="just"/>
            <a:r>
              <a:rPr lang="es-AR" dirty="0" smtClean="0"/>
              <a:t>EMPLEADOR DEBERA CONTRATAR UNA ART(ASEGURADORA DE RIESGO DEL TRABAJO) Y REGISTRAR AL TRABAJADOR QUIEN ESTARÁ CUBIERTO ANTE ACCIDENTES LABORALES.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 smtClean="0"/>
              <a:t>BENEFICIOS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dirty="0" smtClean="0"/>
              <a:t>EL TRABAJADOR CUENTA CON UNA REMUNERACÍON FIJA Y SEGURA.</a:t>
            </a:r>
          </a:p>
          <a:p>
            <a:r>
              <a:rPr lang="es-AR" dirty="0" smtClean="0"/>
              <a:t>EL TRABAJADOR GOZA DE OBRA SOCIAL PARA EL Y TODO SU GRUPO FAMILIAR.</a:t>
            </a:r>
          </a:p>
          <a:p>
            <a:r>
              <a:rPr lang="es-AR" dirty="0" smtClean="0"/>
              <a:t>EL TRABAJADOR GOZA DE APORTES JUBILATORIOS.</a:t>
            </a:r>
          </a:p>
          <a:p>
            <a:r>
              <a:rPr lang="es-AR" dirty="0" smtClean="0"/>
              <a:t>EL TRABAJADOR Y EMPLEADOR ESTÁN CUBIERTOS ANTE ACCIDENTES QUE SURJAN EN EL DESARROLLO DE LAS TAREAS DEL EMPLEADO  Y CAMINO DESDE LA VIVIENDA AL TRABAJADO Y VICEVERSA.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210</Words>
  <PresentationFormat>Presentación en pantalla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NUEVO PROFESIONAL</vt:lpstr>
      <vt:lpstr>DEPENDIENTE</vt:lpstr>
      <vt:lpstr>OBLIGACIONES DERIVADA DEL CONTRATO DE TRABAJO</vt:lpstr>
      <vt:lpstr>BENEFICIOS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NUEVO PROFESIONAL</dc:title>
  <dc:creator>guille</dc:creator>
  <cp:lastModifiedBy>guille</cp:lastModifiedBy>
  <cp:revision>10</cp:revision>
  <dcterms:created xsi:type="dcterms:W3CDTF">2020-11-19T16:47:20Z</dcterms:created>
  <dcterms:modified xsi:type="dcterms:W3CDTF">2020-11-19T18:17:10Z</dcterms:modified>
</cp:coreProperties>
</file>