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6A0AB-65DF-7AA7-F40C-490F07033C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297858"/>
            <a:ext cx="7341965" cy="4689988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APARATO DIGESTIVO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conjunto de Órganos que procesan los alimentos y líquidos consumidos.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Descomponiéndolos en nutrientes y energía que el cuerpo puede absorber y utilizar para crecer y repararse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281C17-8981-7C24-076E-D95BFCEC8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167716"/>
            <a:ext cx="7766936" cy="545690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65001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0D0FE-1B19-2E95-509B-A2826398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12774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Digestión: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Descomposición química y mecánica de los alimentos en nutrientes absorbibles.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Absorción: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de nutrientes de la luz del tubo digestivo a la sangre y la linfa.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Defecación: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Eliminación de desechos no digeridos y otros productos de desechos del cuerpo.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811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926AAE-79E1-3F46-592B-1C20CE543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68013"/>
            <a:ext cx="8596668" cy="3554361"/>
          </a:xfrm>
        </p:spPr>
        <p:txBody>
          <a:bodyPr>
            <a:normAutofit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Aparato Digestivo también esta regulado por hormonas y un sistema nervioso que controla la producción de jugos digestivos y el movimiento de los alimentos.</a:t>
            </a:r>
          </a:p>
        </p:txBody>
      </p:sp>
    </p:spTree>
    <p:extLst>
      <p:ext uri="{BB962C8B-B14F-4D97-AF65-F5344CB8AC3E}">
        <p14:creationId xmlns:p14="http://schemas.microsoft.com/office/powerpoint/2010/main" val="160086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AF4436-F55C-52E6-A860-E897AFCA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09367"/>
            <a:ext cx="8596668" cy="3923071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EL TRACTO GASTROINTESTINAL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-Boca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Faringe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Esófago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-Estomago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Intestinos ( Grueso y Delgado)</a:t>
            </a:r>
          </a:p>
        </p:txBody>
      </p:sp>
    </p:spTree>
    <p:extLst>
      <p:ext uri="{BB962C8B-B14F-4D97-AF65-F5344CB8AC3E}">
        <p14:creationId xmlns:p14="http://schemas.microsoft.com/office/powerpoint/2010/main" val="1078284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BFDD4-CCAD-50B9-AF56-BC703BF9E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38865"/>
            <a:ext cx="8596668" cy="320039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Órganos Accesorios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Glándulas Salivales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Hígado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Páncreas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Vesícula Biliar</a:t>
            </a:r>
          </a:p>
        </p:txBody>
      </p:sp>
    </p:spTree>
    <p:extLst>
      <p:ext uri="{BB962C8B-B14F-4D97-AF65-F5344CB8AC3E}">
        <p14:creationId xmlns:p14="http://schemas.microsoft.com/office/powerpoint/2010/main" val="281232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721FBE4-8453-D8DC-A906-0946B071F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457200"/>
            <a:ext cx="809625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3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5AD68-B84C-033B-8874-CB4AECC86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97857"/>
            <a:ext cx="8596668" cy="324464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Principal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digestión, que abarca la ingestión, digestión, absorción de nutrientes y la eliminación de los desechos no digeribles.</a:t>
            </a:r>
          </a:p>
        </p:txBody>
      </p:sp>
    </p:spTree>
    <p:extLst>
      <p:ext uri="{BB962C8B-B14F-4D97-AF65-F5344CB8AC3E}">
        <p14:creationId xmlns:p14="http://schemas.microsoft.com/office/powerpoint/2010/main" val="79637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9F90C-411F-A3D3-61E4-6D5A024D9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0"/>
            <a:ext cx="8746885" cy="6857999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Tracto Gastrointestinal o Tubo Digestivo: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largo conducto que comienza en la boca y termina en el ano.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Boca: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Inicia la digestión mecánicamente  (masticación) y químicamente ( enzimas en la saliva)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Faringe: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conducto compartido con el sistema respiratorio que ayuda a pasar el alimento al esófago.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Esófago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Tubo muscular que transportan los alimentos de la boca al estomago mediante movimientos peristálticos.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733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9A338-64A7-3266-59DC-878935257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6445044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Estomago: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Almacena y mezcla los alimentos con jugos gástricos, iniciando la digestión de proteínas.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Intestino Delgado: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parte mas larga del tubo digestivo, donde ocurre la mayor parte de la absorción de nutrientes. Se divide en Duodeno, Yeyuno e íleon.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Intestino Grueso o Colon: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Absorbe agua y electrolitos, y forma las heces. Se divide en Ciego, Colon ( Ascendente, Transverso, Descendente , Sigmoide) y Recto.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937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6BB44-9275-329A-A88B-F07E9688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7987"/>
            <a:ext cx="8596668" cy="6386052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Órganos Accesorios: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Ayudan en la digestión pero no forman parte directa del tubo.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Glándulas Salivales: 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Producen saliva, que ayuda a humedecer los alimentos y contiene enzimas que inician la digestión de carbohidratos.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Hígado: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Produce bilis, que ayuda a digerir las grasas, y participa en el metabolismo de nutrientes.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Vesícula Biliar: 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Almacena y concentra la bilis producida por el hígado.</a:t>
            </a: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Páncreas: </a:t>
            </a:r>
            <a:r>
              <a:rPr lang="es-AR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 enzimas digestivas, y hormonas como la insulina.</a:t>
            </a:r>
            <a:endParaRPr lang="es-AR" sz="3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25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88791C-457D-9899-5F6A-B4DC6DB68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1729"/>
            <a:ext cx="8596668" cy="613532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Principales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Ingestión: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 de alimentos en el cuerpo.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2-Motilidad: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Movimientos musculares que mezclan y desplazan el alimento a lo largo del tubo digestivo.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Secreción: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Liberación de enzimas, ácidos y otras sustancias necesarias para la digestión.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4593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</TotalTime>
  <Words>504</Words>
  <Application>Microsoft Office PowerPoint</Application>
  <PresentationFormat>Panorámica</PresentationFormat>
  <Paragraphs>10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Faceta</vt:lpstr>
      <vt:lpstr>APARATO DIGESTIVO  Es un conjunto de Órganos que procesan los alimentos y líquidos consumidos. Descomponiéndolos en nutrientes y energía que el cuerpo puede absorber y utilizar para crecer y repararse  </vt:lpstr>
      <vt:lpstr>ESTRUCTURA EL TRACTO GASTROINTESTINAL  -Boca - Faringe - Esófago -Estomago - Intestinos ( Grueso y Delgado)</vt:lpstr>
      <vt:lpstr>Órganos Accesorios  - Glándulas Salivales - Hígado - Páncreas - Vesícula Biliar</vt:lpstr>
      <vt:lpstr>Presentación de PowerPoint</vt:lpstr>
      <vt:lpstr>Función Principal  Es la digestión, que abarca la ingestión, digestión, absorción de nutrientes y la eliminación de los desechos no digeribles.</vt:lpstr>
      <vt:lpstr>Tracto Gastrointestinal o Tubo Digestivo:  Un largo conducto que comienza en la boca y termina en el ano.  Boca: Inicia la digestión mecánicamente  (masticación) y químicamente ( enzimas en la saliva)   Faringe: Un conducto compartido con el sistema respiratorio que ayuda a pasar el alimento al esófago.  Esófago: Tubo muscular que transportan los alimentos de la boca al estomago mediante movimientos peristálticos.   </vt:lpstr>
      <vt:lpstr>Estomago: Almacena y mezcla los alimentos con jugos gástricos, iniciando la digestión de proteínas.  Intestino Delgado: La parte mas larga del tubo digestivo, donde ocurre la mayor parte de la absorción de nutrientes. Se divide en Duodeno, Yeyuno e íleon.   Intestino Grueso o Colon: Absorbe agua y electrolitos, y forma las heces. Se divide en Ciego, Colon ( Ascendente, Transverso, Descendente , Sigmoide) y Recto.      </vt:lpstr>
      <vt:lpstr>Órganos Accesorios: Ayudan en la digestión pero no forman parte directa del tubo.  Glándulas Salivales: Producen saliva, que ayuda a humedecer los alimentos y contiene enzimas que inician la digestión de carbohidratos.  Hígado: Produce bilis, que ayuda a digerir las grasas, y participa en el metabolismo de nutrientes.  Vesícula Biliar: Almacena y concentra la bilis producida por el hígado.  Páncreas: Produce enzimas digestivas, y hormonas como la insulina.</vt:lpstr>
      <vt:lpstr>Funciones Principales  1- Ingestión: Introducción de alimentos en el cuerpo.  2-Motilidad: Movimientos musculares que mezclan y desplazan el alimento a lo largo del tubo digestivo.  3- Secreción: Liberación de enzimas, ácidos y otras sustancias necesarias para la digestión. </vt:lpstr>
      <vt:lpstr>4- Digestión: Descomposición química y mecánica de los alimentos en nutrientes absorbibles.  5- Absorción: Paso de nutrientes de la luz del tubo digestivo a la sangre y la linfa.  6- Defecación: Eliminación de desechos no digeridos y otros productos de desechos del cuerpo.  </vt:lpstr>
      <vt:lpstr>El Aparato Digestivo también esta regulado por hormonas y un sistema nervioso que controla la producción de jugos digestivos y el movimiento de los alimentos.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16</cp:revision>
  <dcterms:created xsi:type="dcterms:W3CDTF">2025-08-24T17:26:57Z</dcterms:created>
  <dcterms:modified xsi:type="dcterms:W3CDTF">2025-08-28T22:53:12Z</dcterms:modified>
</cp:coreProperties>
</file>