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.png"/><Relationship Id="rId2" Type="http://schemas.microsoft.com/office/2007/relationships/media" Target="file:///C:\Users\usuario\Downloads\mediosde%20comunicaci&#243;n%20y%20sociedad.mp4" TargetMode="External"/><Relationship Id="rId1" Type="http://schemas.openxmlformats.org/officeDocument/2006/relationships/video" Target="file:///C:\Users\usuario\Downloads\mediosde%20comunicaci&#243;n%20y%20sociedad.mp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s-AR" altLang="en-US"/>
              <a:t>MEDIOS DE COMUNICACION Y SOCIEDAD</a:t>
            </a:r>
            <a:endParaRPr lang="es-AR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es-AR" altLang="en-US"/>
              <a:t>Relación</a:t>
            </a:r>
            <a:endParaRPr lang="es-AR" altLang="en-US"/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4" name="mediosde comunicación y sociedad">
            <a:hlinkClick r:id="" action="ppaction://media"/>
          </p:cNvPr>
          <p:cNvPicPr/>
          <p:nvPr>
            <p:ph idx="1"/>
            <a:videoFile r:link="rId1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165735" y="365125"/>
            <a:ext cx="12026265" cy="565023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video fullScrn="0">
              <p:cMediaNode>
                <p:cTn id="2" fill="hold" display="1">
                  <p:stCondLst>
                    <p:cond delay="indefinite"/>
                  </p:stCondLst>
                  <p:endCondLst>
                    <p:cond evt="onNext">
                      <p:tgtEl>
                        <p:sldTgt/>
                      </p:tgtEl>
                    </p:cond>
                    <p:cond evt="onPrev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 additive="base">
                                        <p:cTn id="7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AR" altLang="en-US"/>
              <a:t>HASTA LA PROXIMA!!!</a:t>
            </a:r>
            <a:endParaRPr lang="es-AR" altLang="en-US"/>
          </a:p>
        </p:txBody>
      </p:sp>
      <p:pic>
        <p:nvPicPr>
          <p:cNvPr id="4" name="Content Placeholder 3" descr="mano despidiendo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620645" y="1908175"/>
            <a:ext cx="6226810" cy="4800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WPS Presentation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Arial</vt:lpstr>
      <vt:lpstr>SimSun</vt:lpstr>
      <vt:lpstr>Wingdings</vt:lpstr>
      <vt:lpstr/>
      <vt:lpstr>Arial Unicode MS</vt:lpstr>
      <vt:lpstr>Calibri Light</vt:lpstr>
      <vt:lpstr>Calibri</vt:lpstr>
      <vt:lpstr>Microsoft YaHei</vt:lpstr>
      <vt:lpstr>Segoe Print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MEDIOS DE COMUNICACION Y SOCIEDAD</dc:title>
  <dc:creator>usuario</dc:creator>
  <cp:lastModifiedBy>usuario</cp:lastModifiedBy>
  <cp:revision>1</cp:revision>
  <dcterms:created xsi:type="dcterms:W3CDTF">2020-11-04T00:55:13Z</dcterms:created>
  <dcterms:modified xsi:type="dcterms:W3CDTF">2020-11-04T00:55:13Z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1033-11.2.0.9718</vt:lpwstr>
  </property>
</Properties>
</file>