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E95F6-E54D-43B1-8D57-1B2959B21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Equidad- exclusión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6CC8D7-DB69-4FEA-B2FA-7C37ED0D8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464364" y="6858000"/>
            <a:ext cx="12543184" cy="125896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536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04E036-A410-4DE7-BA19-11BC027C4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099930"/>
            <a:ext cx="10389706" cy="4440584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LA EQUIDAD EN SALUD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ausencia de diferencias injustas, evitables o remediables en salud entre grupos de personas.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La exclusión en salud: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discriminación o marginación de ciertos grupos de personas en el acceso a los servicios y recursos de salud, lo que limita su capacidad para alcanzar su máximo potencial de salud. 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D4D5F8-1F76-4680-A89C-548C5A443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2505" y="5540514"/>
            <a:ext cx="9448800" cy="68580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197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3116F-A862-4AB7-853D-E88A075BC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285461"/>
            <a:ext cx="10237305" cy="3803374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100" b="1" dirty="0">
                <a:latin typeface="Arial" panose="020B0604020202020204" pitchFamily="34" charset="0"/>
                <a:cs typeface="Arial" panose="020B0604020202020204" pitchFamily="34" charset="0"/>
              </a:rPr>
              <a:t>Equidad:</a:t>
            </a: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> significado de justicia social que busca garantizar que todos tengan las mismas oportunidades para desarrollar su máximo potencial de salud. Independiente de su posición social o circunstancias.</a:t>
            </a:r>
            <a:b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>Implica que los recursos de salud sean distribuidos de manera justa y equitativa, teniendo encuentra las necesidades  de cada grupo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D5BE6B-9411-4850-B4DE-78D64C088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599" y="6857999"/>
            <a:ext cx="11986592" cy="112643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45493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5F5D4-FD41-4C4B-B5C4-4E2608682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803404"/>
            <a:ext cx="9561443" cy="2927622"/>
          </a:xfrm>
        </p:spPr>
        <p:txBody>
          <a:bodyPr>
            <a:normAutofit fontScale="90000"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garantizar el acceso a la atención medica sin importar el nivel socioeconómico o la ubicación geográfica.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luchar contra la discriminación y el racismo en el sistema de salud.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79929E-8207-498F-B6CB-6ED859A1D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7635" y="5752549"/>
            <a:ext cx="9448800" cy="68580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25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410C0-52C0-4B85-BE35-2D557EEAA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803404"/>
            <a:ext cx="9680713" cy="2378319"/>
          </a:xfrm>
        </p:spPr>
        <p:txBody>
          <a:bodyPr>
            <a:noAutofit/>
          </a:bodyPr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Adaptar los servicios de salud a las necesidades de las personas con discapacidad( personas con capacidades diferentes) o con enfermedades crónicas.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345F8C-2659-4C39-BA48-4470C7315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371599" y="6857999"/>
            <a:ext cx="11814313" cy="45719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3220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AFBCE3-4573-45F6-A574-98D8F5270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8" y="1086677"/>
            <a:ext cx="10820402" cy="6718853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Exclusión: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situación en la que ciertos grupos de personas son excluidos o marginados de los servicios y recursos de salud. Lo que dificulta o impide se acceso a la atención medica y a las intervenciones  de salud necesarias.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Causas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– factores como la pobreza.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-la discriminación.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- la falta de acceso a la educación.- la ubicación geográfica.- la falta de información.-déficit de recursos.-barreras culturales y sociales.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4E0039-A31C-4AEC-A6BF-5CCA778CA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371599" y="6718851"/>
            <a:ext cx="11549271" cy="238540"/>
          </a:xfrm>
        </p:spPr>
        <p:txBody>
          <a:bodyPr>
            <a:normAutofit fontScale="625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120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4B823-6D82-440C-8BE2-C11A7D9E6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803404"/>
            <a:ext cx="9481930" cy="2437291"/>
          </a:xfrm>
        </p:spPr>
        <p:txBody>
          <a:bodyPr>
            <a:noAutofit/>
          </a:bodyPr>
          <a:lstStyle/>
          <a:p>
            <a:pPr algn="ctr"/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 exclusión en salud puede llevar a diferencias significativas en los grupos excluidos, mayor mortalidad y menor calidad de vida.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B215C0-CDD0-4D96-9AFF-D5045D5666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371600" y="6586329"/>
            <a:ext cx="11310730" cy="70236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97026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32BE12-F218-48DE-8274-6B1D59511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803405"/>
            <a:ext cx="9640957" cy="3007134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LA EQUIDAD EN SALUD IMPLICA LA ELIMINACION DE BARRERAS  QUE IMPIDEN EL ACCESO Y LA PARTICIPACION DE TODOS LOS GRUPOS DE PERSONAS , INCLUYENDO AQUELLOS QUE HAN SIDO TRADICIONALMENTE EXCLUIDOS.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37E358-0813-4CF8-BF0C-EFFDAF5C8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353878"/>
            <a:ext cx="11363739" cy="1504121"/>
          </a:xfrm>
        </p:spPr>
        <p:txBody>
          <a:bodyPr>
            <a:normAutofit/>
          </a:bodyPr>
          <a:lstStyle/>
          <a:p>
            <a:r>
              <a:rPr lang="es-AR" sz="4000" dirty="0"/>
              <a:t>GRACIAS.</a:t>
            </a:r>
          </a:p>
        </p:txBody>
      </p:sp>
    </p:spTree>
    <p:extLst>
      <p:ext uri="{BB962C8B-B14F-4D97-AF65-F5344CB8AC3E}">
        <p14:creationId xmlns:p14="http://schemas.microsoft.com/office/powerpoint/2010/main" val="723797871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154</TotalTime>
  <Words>323</Words>
  <Application>Microsoft Office PowerPoint</Application>
  <PresentationFormat>Panorámica</PresentationFormat>
  <Paragraphs>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Estela de condensación</vt:lpstr>
      <vt:lpstr>Equidad- exclusión</vt:lpstr>
      <vt:lpstr>LA EQUIDAD EN SALUD: ausencia de diferencias injustas, evitables o remediables en salud entre grupos de personas. La exclusión en salud: discriminación o marginación de ciertos grupos de personas en el acceso a los servicios y recursos de salud, lo que limita su capacidad para alcanzar su máximo potencial de salud.   </vt:lpstr>
      <vt:lpstr>Equidad: significado de justicia social que busca garantizar que todos tengan las mismas oportunidades para desarrollar su máximo potencial de salud. Independiente de su posición social o circunstancias.  Implica que los recursos de salud sean distribuidos de manera justa y equitativa, teniendo encuentra las necesidades  de cada grupo.</vt:lpstr>
      <vt:lpstr>-garantizar el acceso a la atención medica sin importar el nivel socioeconómico o la ubicación geográfica.  - luchar contra la discriminación y el racismo en el sistema de salud.</vt:lpstr>
      <vt:lpstr>Adaptar los servicios de salud a las necesidades de las personas con discapacidad( personas con capacidades diferentes) o con enfermedades crónicas.</vt:lpstr>
      <vt:lpstr>Exclusión: situación en la que ciertos grupos de personas son excluidos o marginados de los servicios y recursos de salud. Lo que dificulta o impide se acceso a la atención medica y a las intervenciones  de salud necesarias. Causas – factores como la pobreza. -la discriminación. - la falta de acceso a la educación.- la ubicación geográfica.- la falta de información.-déficit de recursos.-barreras culturales y sociales.                  - </vt:lpstr>
      <vt:lpstr>La exclusión en salud puede llevar a diferencias significativas en los grupos excluidos, mayor mortalidad y menor calidad de vida.</vt:lpstr>
      <vt:lpstr>LA EQUIDAD EN SALUD IMPLICA LA ELIMINACION DE BARRERAS  QUE IMPIDEN EL ACCESO Y LA PARTICIPACION DE TODOS LOS GRUPOS DE PERSONAS , INCLUYENDO AQUELLOS QUE HAN SIDO TRADICIONALMENTE EXCLUIDOS.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Equidad- exclusión</dc:title>
  <dc:creator>zulma_2023@hotmail.com</dc:creator>
  <cp:lastModifiedBy>zulma_2023@hotmail.com</cp:lastModifiedBy>
  <cp:revision>4</cp:revision>
  <dcterms:created xsi:type="dcterms:W3CDTF">2025-05-05T01:01:23Z</dcterms:created>
  <dcterms:modified xsi:type="dcterms:W3CDTF">2025-05-09T20:12:40Z</dcterms:modified>
</cp:coreProperties>
</file>